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5" r:id="rId3"/>
    <p:sldId id="346" r:id="rId4"/>
    <p:sldId id="344" r:id="rId5"/>
    <p:sldId id="339" r:id="rId6"/>
    <p:sldId id="343" r:id="rId7"/>
    <p:sldId id="272" r:id="rId8"/>
    <p:sldId id="345" r:id="rId9"/>
    <p:sldId id="337" r:id="rId10"/>
    <p:sldId id="280" r:id="rId11"/>
    <p:sldId id="288" r:id="rId12"/>
    <p:sldId id="290" r:id="rId13"/>
    <p:sldId id="292" r:id="rId14"/>
    <p:sldId id="294" r:id="rId15"/>
    <p:sldId id="295" r:id="rId16"/>
    <p:sldId id="296" r:id="rId17"/>
    <p:sldId id="300" r:id="rId18"/>
    <p:sldId id="301" r:id="rId19"/>
    <p:sldId id="302" r:id="rId20"/>
    <p:sldId id="340" r:id="rId21"/>
    <p:sldId id="303" r:id="rId22"/>
    <p:sldId id="304" r:id="rId23"/>
    <p:sldId id="305" r:id="rId24"/>
    <p:sldId id="306" r:id="rId25"/>
    <p:sldId id="307" r:id="rId26"/>
    <p:sldId id="341" r:id="rId27"/>
    <p:sldId id="342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2" r:id="rId41"/>
    <p:sldId id="323" r:id="rId42"/>
    <p:sldId id="324" r:id="rId43"/>
    <p:sldId id="325" r:id="rId44"/>
    <p:sldId id="327" r:id="rId45"/>
    <p:sldId id="328" r:id="rId46"/>
    <p:sldId id="329" r:id="rId47"/>
    <p:sldId id="330" r:id="rId48"/>
    <p:sldId id="33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339E27-68E3-4894-A937-3EB53F72F445}" v="5" dt="2021-09-07T21:36:51.7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2" autoAdjust="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peters" userId="47c80ed1129101aa" providerId="LiveId" clId="{8E339E27-68E3-4894-A937-3EB53F72F445}"/>
    <pc:docChg chg="custSel addSld delSld modSld">
      <pc:chgData name="john peters" userId="47c80ed1129101aa" providerId="LiveId" clId="{8E339E27-68E3-4894-A937-3EB53F72F445}" dt="2021-09-07T22:13:20.661" v="253"/>
      <pc:docMkLst>
        <pc:docMk/>
      </pc:docMkLst>
      <pc:sldChg chg="modSp mod">
        <pc:chgData name="john peters" userId="47c80ed1129101aa" providerId="LiveId" clId="{8E339E27-68E3-4894-A937-3EB53F72F445}" dt="2021-09-07T21:39:08.898" v="238" actId="27636"/>
        <pc:sldMkLst>
          <pc:docMk/>
          <pc:sldMk cId="4078916397" sldId="265"/>
        </pc:sldMkLst>
        <pc:spChg chg="mod">
          <ac:chgData name="john peters" userId="47c80ed1129101aa" providerId="LiveId" clId="{8E339E27-68E3-4894-A937-3EB53F72F445}" dt="2021-09-07T21:39:08.898" v="238" actId="27636"/>
          <ac:spMkLst>
            <pc:docMk/>
            <pc:sldMk cId="4078916397" sldId="265"/>
            <ac:spMk id="4" creationId="{5D85B5A3-4291-7440-A948-E72AB4621877}"/>
          </ac:spMkLst>
        </pc:spChg>
      </pc:sldChg>
      <pc:sldChg chg="delSp mod">
        <pc:chgData name="john peters" userId="47c80ed1129101aa" providerId="LiveId" clId="{8E339E27-68E3-4894-A937-3EB53F72F445}" dt="2021-09-07T21:40:29.607" v="239" actId="478"/>
        <pc:sldMkLst>
          <pc:docMk/>
          <pc:sldMk cId="1854708903" sldId="312"/>
        </pc:sldMkLst>
        <pc:picChg chg="del">
          <ac:chgData name="john peters" userId="47c80ed1129101aa" providerId="LiveId" clId="{8E339E27-68E3-4894-A937-3EB53F72F445}" dt="2021-09-07T21:40:29.607" v="239" actId="478"/>
          <ac:picMkLst>
            <pc:docMk/>
            <pc:sldMk cId="1854708903" sldId="312"/>
            <ac:picMk id="5" creationId="{289B96F7-3528-4775-A0FC-14A55E400C88}"/>
          </ac:picMkLst>
        </pc:picChg>
      </pc:sldChg>
      <pc:sldChg chg="modSp mod">
        <pc:chgData name="john peters" userId="47c80ed1129101aa" providerId="LiveId" clId="{8E339E27-68E3-4894-A937-3EB53F72F445}" dt="2021-09-07T22:13:20.661" v="253"/>
        <pc:sldMkLst>
          <pc:docMk/>
          <pc:sldMk cId="2057959260" sldId="320"/>
        </pc:sldMkLst>
        <pc:spChg chg="mod">
          <ac:chgData name="john peters" userId="47c80ed1129101aa" providerId="LiveId" clId="{8E339E27-68E3-4894-A937-3EB53F72F445}" dt="2021-09-07T22:13:20.661" v="253"/>
          <ac:spMkLst>
            <pc:docMk/>
            <pc:sldMk cId="2057959260" sldId="320"/>
            <ac:spMk id="4" creationId="{5D85B5A3-4291-7440-A948-E72AB4621877}"/>
          </ac:spMkLst>
        </pc:spChg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4016802330" sldId="326"/>
        </pc:sldMkLst>
      </pc:sldChg>
      <pc:sldChg chg="modSp mod">
        <pc:chgData name="john peters" userId="47c80ed1129101aa" providerId="LiveId" clId="{8E339E27-68E3-4894-A937-3EB53F72F445}" dt="2021-09-07T21:38:29.122" v="236" actId="27636"/>
        <pc:sldMkLst>
          <pc:docMk/>
          <pc:sldMk cId="4128835921" sldId="328"/>
        </pc:sldMkLst>
        <pc:spChg chg="mod">
          <ac:chgData name="john peters" userId="47c80ed1129101aa" providerId="LiveId" clId="{8E339E27-68E3-4894-A937-3EB53F72F445}" dt="2021-09-07T21:38:29.122" v="236" actId="27636"/>
          <ac:spMkLst>
            <pc:docMk/>
            <pc:sldMk cId="4128835921" sldId="328"/>
            <ac:spMk id="3" creationId="{BF990FB7-7092-2C4C-8AD4-C65799E53485}"/>
          </ac:spMkLst>
        </pc:spChg>
        <pc:spChg chg="mod">
          <ac:chgData name="john peters" userId="47c80ed1129101aa" providerId="LiveId" clId="{8E339E27-68E3-4894-A937-3EB53F72F445}" dt="2021-09-07T21:38:17.519" v="234" actId="20577"/>
          <ac:spMkLst>
            <pc:docMk/>
            <pc:sldMk cId="4128835921" sldId="328"/>
            <ac:spMk id="4" creationId="{5D85B5A3-4291-7440-A948-E72AB4621877}"/>
          </ac:spMkLst>
        </pc:spChg>
      </pc:sldChg>
      <pc:sldChg chg="modSp mod">
        <pc:chgData name="john peters" userId="47c80ed1129101aa" providerId="LiveId" clId="{8E339E27-68E3-4894-A937-3EB53F72F445}" dt="2021-09-07T21:41:09.199" v="251" actId="20577"/>
        <pc:sldMkLst>
          <pc:docMk/>
          <pc:sldMk cId="4076673345" sldId="345"/>
        </pc:sldMkLst>
        <pc:spChg chg="mod">
          <ac:chgData name="john peters" userId="47c80ed1129101aa" providerId="LiveId" clId="{8E339E27-68E3-4894-A937-3EB53F72F445}" dt="2021-09-07T21:41:09.199" v="251" actId="20577"/>
          <ac:spMkLst>
            <pc:docMk/>
            <pc:sldMk cId="4076673345" sldId="345"/>
            <ac:spMk id="3" creationId="{BF990FB7-7092-2C4C-8AD4-C65799E53485}"/>
          </ac:spMkLst>
        </pc:spChg>
      </pc:sldChg>
      <pc:sldChg chg="modSp add mod">
        <pc:chgData name="john peters" userId="47c80ed1129101aa" providerId="LiveId" clId="{8E339E27-68E3-4894-A937-3EB53F72F445}" dt="2021-09-07T21:36:59.924" v="145" actId="20577"/>
        <pc:sldMkLst>
          <pc:docMk/>
          <pc:sldMk cId="1417398240" sldId="346"/>
        </pc:sldMkLst>
        <pc:spChg chg="mod">
          <ac:chgData name="john peters" userId="47c80ed1129101aa" providerId="LiveId" clId="{8E339E27-68E3-4894-A937-3EB53F72F445}" dt="2021-09-07T21:36:24.587" v="55" actId="20577"/>
          <ac:spMkLst>
            <pc:docMk/>
            <pc:sldMk cId="1417398240" sldId="346"/>
            <ac:spMk id="3" creationId="{BF990FB7-7092-2C4C-8AD4-C65799E53485}"/>
          </ac:spMkLst>
        </pc:spChg>
        <pc:spChg chg="mod">
          <ac:chgData name="john peters" userId="47c80ed1129101aa" providerId="LiveId" clId="{8E339E27-68E3-4894-A937-3EB53F72F445}" dt="2021-09-07T21:36:59.924" v="145" actId="20577"/>
          <ac:spMkLst>
            <pc:docMk/>
            <pc:sldMk cId="1417398240" sldId="346"/>
            <ac:spMk id="4" creationId="{5D85B5A3-4291-7440-A948-E72AB4621877}"/>
          </ac:spMkLst>
        </pc:spChg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3482185255" sldId="346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86998155" sldId="347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3763361920" sldId="348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4045582651" sldId="349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159065942" sldId="350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2599278344" sldId="351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3777771775" sldId="352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1675831821" sldId="353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1093535576" sldId="354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1896701547" sldId="355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3785866249" sldId="356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3550601876" sldId="357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728718838" sldId="358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3497010217" sldId="359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935950075" sldId="360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1701081042" sldId="361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1279064085" sldId="362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3528444034" sldId="363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2688236465" sldId="364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3879190708" sldId="365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1331834282" sldId="366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3877854951" sldId="367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1087460204" sldId="368"/>
        </pc:sldMkLst>
      </pc:sldChg>
      <pc:sldChg chg="add del">
        <pc:chgData name="john peters" userId="47c80ed1129101aa" providerId="LiveId" clId="{8E339E27-68E3-4894-A937-3EB53F72F445}" dt="2021-09-07T21:35:54.496" v="2"/>
        <pc:sldMkLst>
          <pc:docMk/>
          <pc:sldMk cId="195838959" sldId="36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9AB1EE-46C5-4FFB-844A-02D1B66B036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EE9735-D812-4908-B8F0-6BAC372E51AF}">
      <dgm:prSet/>
      <dgm:spPr>
        <a:xfrm>
          <a:off x="1333" y="882495"/>
          <a:ext cx="4855627" cy="2427813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en-US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Spit Mask Written Policy and Guidelines</a:t>
          </a:r>
        </a:p>
      </dgm:t>
    </dgm:pt>
    <dgm:pt modelId="{B60A1D19-D8C4-460B-956D-80EF2E2B02DF}" type="parTrans" cxnId="{6A7B4AA1-5E07-49A1-B620-8CCD23C94584}">
      <dgm:prSet/>
      <dgm:spPr/>
      <dgm:t>
        <a:bodyPr/>
        <a:lstStyle/>
        <a:p>
          <a:endParaRPr lang="en-US"/>
        </a:p>
      </dgm:t>
    </dgm:pt>
    <dgm:pt modelId="{32E3BE12-3435-4ABB-AFCF-A5C17D8816D3}" type="sibTrans" cxnId="{6A7B4AA1-5E07-49A1-B620-8CCD23C94584}">
      <dgm:prSet/>
      <dgm:spPr/>
      <dgm:t>
        <a:bodyPr/>
        <a:lstStyle/>
        <a:p>
          <a:endParaRPr lang="en-US"/>
        </a:p>
      </dgm:t>
    </dgm:pt>
    <dgm:pt modelId="{0BC1E2EF-2897-456F-9771-1041A8EA3239}">
      <dgm:prSet/>
      <dgm:spPr>
        <a:xfrm>
          <a:off x="6070867" y="882495"/>
          <a:ext cx="4855627" cy="2427813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Spit Mask Competency-based Quantitative Training?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D6A67EA-4607-459C-853B-E667A528969A}" type="parTrans" cxnId="{47EBDCF2-31E0-44D9-83B4-CA7B808D47BE}">
      <dgm:prSet/>
      <dgm:spPr/>
      <dgm:t>
        <a:bodyPr/>
        <a:lstStyle/>
        <a:p>
          <a:endParaRPr lang="en-US"/>
        </a:p>
      </dgm:t>
    </dgm:pt>
    <dgm:pt modelId="{B8328F77-C242-4B27-9A61-CE6582113A20}" type="sibTrans" cxnId="{47EBDCF2-31E0-44D9-83B4-CA7B808D47BE}">
      <dgm:prSet/>
      <dgm:spPr/>
      <dgm:t>
        <a:bodyPr/>
        <a:lstStyle/>
        <a:p>
          <a:endParaRPr lang="en-US"/>
        </a:p>
      </dgm:t>
    </dgm:pt>
    <dgm:pt modelId="{6EBA9BB9-8578-48EA-B929-7B1DE380AA4D}" type="pres">
      <dgm:prSet presAssocID="{4F9AB1EE-46C5-4FFB-844A-02D1B66B036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71134B8-C9D5-48F4-BD83-4634EFDF3DA0}" type="pres">
      <dgm:prSet presAssocID="{E4EE9735-D812-4908-B8F0-6BAC372E51AF}" presName="root" presStyleCnt="0"/>
      <dgm:spPr/>
    </dgm:pt>
    <dgm:pt modelId="{8B866B7F-1CDF-4F12-87FB-B92A2454B3ED}" type="pres">
      <dgm:prSet presAssocID="{E4EE9735-D812-4908-B8F0-6BAC372E51AF}" presName="rootComposite" presStyleCnt="0"/>
      <dgm:spPr/>
    </dgm:pt>
    <dgm:pt modelId="{A3683480-1B5D-4AD1-A6E2-2093E42E0A96}" type="pres">
      <dgm:prSet presAssocID="{E4EE9735-D812-4908-B8F0-6BAC372E51AF}" presName="rootText" presStyleLbl="node1" presStyleIdx="0" presStyleCnt="2"/>
      <dgm:spPr/>
    </dgm:pt>
    <dgm:pt modelId="{CAD06ED3-8AFA-4F4E-8719-ECFC468C50F2}" type="pres">
      <dgm:prSet presAssocID="{E4EE9735-D812-4908-B8F0-6BAC372E51AF}" presName="rootConnector" presStyleLbl="node1" presStyleIdx="0" presStyleCnt="2"/>
      <dgm:spPr/>
    </dgm:pt>
    <dgm:pt modelId="{C9793ED2-BC88-49FA-8D32-B0D27DEBF461}" type="pres">
      <dgm:prSet presAssocID="{E4EE9735-D812-4908-B8F0-6BAC372E51AF}" presName="childShape" presStyleCnt="0"/>
      <dgm:spPr/>
    </dgm:pt>
    <dgm:pt modelId="{7D7937E1-69BB-4FA1-8498-A279CF072F49}" type="pres">
      <dgm:prSet presAssocID="{0BC1E2EF-2897-456F-9771-1041A8EA3239}" presName="root" presStyleCnt="0"/>
      <dgm:spPr/>
    </dgm:pt>
    <dgm:pt modelId="{A58300D8-1ED0-4C10-B397-3146F1198680}" type="pres">
      <dgm:prSet presAssocID="{0BC1E2EF-2897-456F-9771-1041A8EA3239}" presName="rootComposite" presStyleCnt="0"/>
      <dgm:spPr/>
    </dgm:pt>
    <dgm:pt modelId="{E26A04CA-7D70-41FD-98AF-601AD340C2CD}" type="pres">
      <dgm:prSet presAssocID="{0BC1E2EF-2897-456F-9771-1041A8EA3239}" presName="rootText" presStyleLbl="node1" presStyleIdx="1" presStyleCnt="2"/>
      <dgm:spPr/>
    </dgm:pt>
    <dgm:pt modelId="{CD22ADD3-5F70-473D-96A5-AA8CE219790B}" type="pres">
      <dgm:prSet presAssocID="{0BC1E2EF-2897-456F-9771-1041A8EA3239}" presName="rootConnector" presStyleLbl="node1" presStyleIdx="1" presStyleCnt="2"/>
      <dgm:spPr/>
    </dgm:pt>
    <dgm:pt modelId="{3180D0A2-DC1A-4DDC-887F-DFB472FE3DCB}" type="pres">
      <dgm:prSet presAssocID="{0BC1E2EF-2897-456F-9771-1041A8EA3239}" presName="childShape" presStyleCnt="0"/>
      <dgm:spPr/>
    </dgm:pt>
  </dgm:ptLst>
  <dgm:cxnLst>
    <dgm:cxn modelId="{05E1747C-4807-4260-A903-37506BC8838F}" type="presOf" srcId="{4F9AB1EE-46C5-4FFB-844A-02D1B66B036E}" destId="{6EBA9BB9-8578-48EA-B929-7B1DE380AA4D}" srcOrd="0" destOrd="0" presId="urn:microsoft.com/office/officeart/2005/8/layout/hierarchy3"/>
    <dgm:cxn modelId="{3CCDA191-1FAE-4CB8-8D78-4E7F11E1D3CC}" type="presOf" srcId="{0BC1E2EF-2897-456F-9771-1041A8EA3239}" destId="{E26A04CA-7D70-41FD-98AF-601AD340C2CD}" srcOrd="0" destOrd="0" presId="urn:microsoft.com/office/officeart/2005/8/layout/hierarchy3"/>
    <dgm:cxn modelId="{6A7B4AA1-5E07-49A1-B620-8CCD23C94584}" srcId="{4F9AB1EE-46C5-4FFB-844A-02D1B66B036E}" destId="{E4EE9735-D812-4908-B8F0-6BAC372E51AF}" srcOrd="0" destOrd="0" parTransId="{B60A1D19-D8C4-460B-956D-80EF2E2B02DF}" sibTransId="{32E3BE12-3435-4ABB-AFCF-A5C17D8816D3}"/>
    <dgm:cxn modelId="{871A60C0-6BD9-44C1-8058-40B0BBB2A47B}" type="presOf" srcId="{0BC1E2EF-2897-456F-9771-1041A8EA3239}" destId="{CD22ADD3-5F70-473D-96A5-AA8CE219790B}" srcOrd="1" destOrd="0" presId="urn:microsoft.com/office/officeart/2005/8/layout/hierarchy3"/>
    <dgm:cxn modelId="{0E6E98CE-653E-47E6-845B-471DCD6E17E3}" type="presOf" srcId="{E4EE9735-D812-4908-B8F0-6BAC372E51AF}" destId="{CAD06ED3-8AFA-4F4E-8719-ECFC468C50F2}" srcOrd="1" destOrd="0" presId="urn:microsoft.com/office/officeart/2005/8/layout/hierarchy3"/>
    <dgm:cxn modelId="{BC3C18D0-BEAA-4438-ABAE-01E9E8197394}" type="presOf" srcId="{E4EE9735-D812-4908-B8F0-6BAC372E51AF}" destId="{A3683480-1B5D-4AD1-A6E2-2093E42E0A96}" srcOrd="0" destOrd="0" presId="urn:microsoft.com/office/officeart/2005/8/layout/hierarchy3"/>
    <dgm:cxn modelId="{47EBDCF2-31E0-44D9-83B4-CA7B808D47BE}" srcId="{4F9AB1EE-46C5-4FFB-844A-02D1B66B036E}" destId="{0BC1E2EF-2897-456F-9771-1041A8EA3239}" srcOrd="1" destOrd="0" parTransId="{1D6A67EA-4607-459C-853B-E667A528969A}" sibTransId="{B8328F77-C242-4B27-9A61-CE6582113A20}"/>
    <dgm:cxn modelId="{02EE8837-69FB-4729-8F84-795C9BD86B8A}" type="presParOf" srcId="{6EBA9BB9-8578-48EA-B929-7B1DE380AA4D}" destId="{971134B8-C9D5-48F4-BD83-4634EFDF3DA0}" srcOrd="0" destOrd="0" presId="urn:microsoft.com/office/officeart/2005/8/layout/hierarchy3"/>
    <dgm:cxn modelId="{3CE0FB2F-E667-439B-9F45-B6CD524868DE}" type="presParOf" srcId="{971134B8-C9D5-48F4-BD83-4634EFDF3DA0}" destId="{8B866B7F-1CDF-4F12-87FB-B92A2454B3ED}" srcOrd="0" destOrd="0" presId="urn:microsoft.com/office/officeart/2005/8/layout/hierarchy3"/>
    <dgm:cxn modelId="{39811BCF-EA15-4083-9043-97A7EEAB5548}" type="presParOf" srcId="{8B866B7F-1CDF-4F12-87FB-B92A2454B3ED}" destId="{A3683480-1B5D-4AD1-A6E2-2093E42E0A96}" srcOrd="0" destOrd="0" presId="urn:microsoft.com/office/officeart/2005/8/layout/hierarchy3"/>
    <dgm:cxn modelId="{58703AE1-52E4-4F57-B9AD-2A530FAD238B}" type="presParOf" srcId="{8B866B7F-1CDF-4F12-87FB-B92A2454B3ED}" destId="{CAD06ED3-8AFA-4F4E-8719-ECFC468C50F2}" srcOrd="1" destOrd="0" presId="urn:microsoft.com/office/officeart/2005/8/layout/hierarchy3"/>
    <dgm:cxn modelId="{F5D9038F-328F-417A-ACEB-B1A69871BA90}" type="presParOf" srcId="{971134B8-C9D5-48F4-BD83-4634EFDF3DA0}" destId="{C9793ED2-BC88-49FA-8D32-B0D27DEBF461}" srcOrd="1" destOrd="0" presId="urn:microsoft.com/office/officeart/2005/8/layout/hierarchy3"/>
    <dgm:cxn modelId="{CA7D9D17-5602-4512-AC93-808BA1D9339E}" type="presParOf" srcId="{6EBA9BB9-8578-48EA-B929-7B1DE380AA4D}" destId="{7D7937E1-69BB-4FA1-8498-A279CF072F49}" srcOrd="1" destOrd="0" presId="urn:microsoft.com/office/officeart/2005/8/layout/hierarchy3"/>
    <dgm:cxn modelId="{7CE855C8-067A-4B3C-A784-7444C29A814D}" type="presParOf" srcId="{7D7937E1-69BB-4FA1-8498-A279CF072F49}" destId="{A58300D8-1ED0-4C10-B397-3146F1198680}" srcOrd="0" destOrd="0" presId="urn:microsoft.com/office/officeart/2005/8/layout/hierarchy3"/>
    <dgm:cxn modelId="{0911097A-6E5B-4903-84FB-11923233BE0A}" type="presParOf" srcId="{A58300D8-1ED0-4C10-B397-3146F1198680}" destId="{E26A04CA-7D70-41FD-98AF-601AD340C2CD}" srcOrd="0" destOrd="0" presId="urn:microsoft.com/office/officeart/2005/8/layout/hierarchy3"/>
    <dgm:cxn modelId="{38875921-2E94-4F4D-A2A0-4707EBA934D7}" type="presParOf" srcId="{A58300D8-1ED0-4C10-B397-3146F1198680}" destId="{CD22ADD3-5F70-473D-96A5-AA8CE219790B}" srcOrd="1" destOrd="0" presId="urn:microsoft.com/office/officeart/2005/8/layout/hierarchy3"/>
    <dgm:cxn modelId="{D5C7A7E0-3223-4104-8DE8-C5D64B0B1C69}" type="presParOf" srcId="{7D7937E1-69BB-4FA1-8498-A279CF072F49}" destId="{3180D0A2-DC1A-4DDC-887F-DFB472FE3DC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83480-1B5D-4AD1-A6E2-2093E42E0A96}">
      <dsp:nvSpPr>
        <dsp:cNvPr id="0" name=""/>
        <dsp:cNvSpPr/>
      </dsp:nvSpPr>
      <dsp:spPr>
        <a:xfrm>
          <a:off x="1333" y="882495"/>
          <a:ext cx="4855627" cy="2427813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ctr" defTabSz="17335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9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Spit Mask Written Policy and Guidelines</a:t>
          </a:r>
        </a:p>
      </dsp:txBody>
      <dsp:txXfrm>
        <a:off x="72441" y="953603"/>
        <a:ext cx="4713411" cy="2285597"/>
      </dsp:txXfrm>
    </dsp:sp>
    <dsp:sp modelId="{E26A04CA-7D70-41FD-98AF-601AD340C2CD}">
      <dsp:nvSpPr>
        <dsp:cNvPr id="0" name=""/>
        <dsp:cNvSpPr/>
      </dsp:nvSpPr>
      <dsp:spPr>
        <a:xfrm>
          <a:off x="6070867" y="882495"/>
          <a:ext cx="4855627" cy="2427813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Spit Mask Competency-based Quantitative Training?</a:t>
          </a:r>
          <a:endParaRPr lang="en-US" sz="39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141975" y="953603"/>
        <a:ext cx="4713411" cy="2285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723E9-CA25-3B44-AEE4-633DAF615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8763"/>
            <a:ext cx="9144000" cy="2387600"/>
          </a:xfrm>
        </p:spPr>
        <p:txBody>
          <a:bodyPr vert="horz" lIns="91440" tIns="45720" rIns="91440" bIns="45720" rtlCol="0" anchor="b" anchorCtr="1">
            <a:normAutofit/>
          </a:bodyPr>
          <a:lstStyle>
            <a:lvl1pPr algn="ctr">
              <a:defRPr lang="en-US" sz="6000" dirty="0"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76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3CB08-C704-FE48-A8AC-2BC92F3FF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843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92428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IAME - Title and Content - General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DFB0-FB26-994D-BC63-21FF9035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580" y="681036"/>
            <a:ext cx="9768840" cy="1009651"/>
          </a:xfrm>
        </p:spPr>
        <p:txBody>
          <a:bodyPr anchor="b" anchorCtr="1"/>
          <a:lstStyle>
            <a:lvl1pPr algn="ctr">
              <a:defRPr>
                <a:gradFill>
                  <a:gsLst>
                    <a:gs pos="0">
                      <a:schemeClr val="accent2"/>
                    </a:gs>
                    <a:gs pos="67000">
                      <a:schemeClr val="accent6"/>
                    </a:gs>
                    <a:gs pos="99000">
                      <a:schemeClr val="accent6"/>
                    </a:gs>
                  </a:gsLst>
                  <a:lin ang="552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38C09-5E9A-544A-9CFC-9D9334A25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7154"/>
          </a:xfrm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3518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DFB0-FB26-994D-BC63-21FF9035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580" y="681036"/>
            <a:ext cx="9768840" cy="1009651"/>
          </a:xfrm>
        </p:spPr>
        <p:txBody>
          <a:bodyPr anchor="b" anchorCtr="1"/>
          <a:lstStyle>
            <a:lvl1pPr algn="ctr">
              <a:defRPr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76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38C09-5E9A-544A-9CFC-9D9334A25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9328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C688E-6C40-774E-BA91-96651C8BA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23658"/>
            <a:ext cx="10515600" cy="2852737"/>
          </a:xfrm>
        </p:spPr>
        <p:txBody>
          <a:bodyPr vert="horz" lIns="91440" tIns="45720" rIns="91440" bIns="45720" rtlCol="0" anchor="b" anchorCtr="1">
            <a:normAutofit/>
          </a:bodyPr>
          <a:lstStyle>
            <a:lvl1pPr>
              <a:defRPr lang="en-US" sz="6000" dirty="0">
                <a:gradFill>
                  <a:gsLst>
                    <a:gs pos="0">
                      <a:schemeClr val="accent2"/>
                    </a:gs>
                    <a:gs pos="67000">
                      <a:schemeClr val="accent1"/>
                    </a:gs>
                    <a:gs pos="100000">
                      <a:schemeClr val="accent1"/>
                    </a:gs>
                  </a:gsLst>
                  <a:lin ang="552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39998-7F2C-1843-BFC4-7623A63C2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033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1507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BDD4-15A7-7849-ABFB-C6B2DD712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b" anchorCtr="1">
            <a:normAutofit/>
          </a:bodyPr>
          <a:lstStyle>
            <a:lvl1pPr>
              <a:defRPr lang="en-US" dirty="0">
                <a:gradFill>
                  <a:gsLst>
                    <a:gs pos="0">
                      <a:schemeClr val="accent2"/>
                    </a:gs>
                    <a:gs pos="67000">
                      <a:schemeClr val="accent1"/>
                    </a:gs>
                    <a:gs pos="100000">
                      <a:schemeClr val="accent1"/>
                    </a:gs>
                  </a:gsLst>
                  <a:lin ang="552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26ED-D956-8942-80DD-415C4D162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C9894-02C4-FD4B-8B2E-FB95AF461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7696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2759B-B8C1-F545-87BD-BCE1AD7F8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10515600" cy="1022351"/>
          </a:xfrm>
        </p:spPr>
        <p:txBody>
          <a:bodyPr vert="horz" lIns="91440" tIns="45720" rIns="91440" bIns="45720" rtlCol="0" anchor="b" anchorCtr="1">
            <a:normAutofit/>
          </a:bodyPr>
          <a:lstStyle>
            <a:lvl1pPr>
              <a:defRPr lang="en-US">
                <a:gradFill>
                  <a:gsLst>
                    <a:gs pos="0">
                      <a:schemeClr val="accent2"/>
                    </a:gs>
                    <a:gs pos="67000">
                      <a:schemeClr val="accent1"/>
                    </a:gs>
                    <a:gs pos="100000">
                      <a:schemeClr val="accent1"/>
                    </a:gs>
                  </a:gsLst>
                  <a:lin ang="552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DDBAF-4B7B-1E42-997E-C16DBAC3A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67D8F-1ACF-5D47-AFB1-2123ABB63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BE438C-5358-5545-B7A7-4041AD3802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7C1E5E-574F-C14C-9C61-6420313D1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7877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CDD9-10CE-7A44-BCCB-D68625805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680"/>
            <a:ext cx="10515600" cy="949008"/>
          </a:xfrm>
        </p:spPr>
        <p:txBody>
          <a:bodyPr vert="horz" lIns="91440" tIns="45720" rIns="91440" bIns="45720" rtlCol="0" anchor="b" anchorCtr="1">
            <a:normAutofit/>
          </a:bodyPr>
          <a:lstStyle>
            <a:lvl1pPr>
              <a:defRPr lang="en-US">
                <a:gradFill>
                  <a:gsLst>
                    <a:gs pos="0">
                      <a:schemeClr val="accent2"/>
                    </a:gs>
                    <a:gs pos="67000">
                      <a:schemeClr val="accent1"/>
                    </a:gs>
                    <a:gs pos="100000">
                      <a:schemeClr val="accent1"/>
                    </a:gs>
                  </a:gsLst>
                  <a:lin ang="552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5134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680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PICD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ICD Logo">
            <a:extLst>
              <a:ext uri="{FF2B5EF4-FFF2-40B4-BE49-F238E27FC236}">
                <a16:creationId xmlns:a16="http://schemas.microsoft.com/office/drawing/2014/main" id="{A4433011-869F-0640-A0CB-A2EEE37DD4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5390" y="1681153"/>
            <a:ext cx="7620000" cy="349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22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 Minute Ti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5">
            <a:extLst>
              <a:ext uri="{FF2B5EF4-FFF2-40B4-BE49-F238E27FC236}">
                <a16:creationId xmlns:a16="http://schemas.microsoft.com/office/drawing/2014/main" id="{CC699E94-A033-3046-9C04-9DAE8CEAEA0A}"/>
              </a:ext>
            </a:extLst>
          </p:cNvPr>
          <p:cNvSpPr txBox="1"/>
          <p:nvPr userDrawn="1"/>
        </p:nvSpPr>
        <p:spPr>
          <a:xfrm>
            <a:off x="4293262" y="2132185"/>
            <a:ext cx="360547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15</a:t>
            </a:r>
          </a:p>
        </p:txBody>
      </p:sp>
      <p:sp>
        <p:nvSpPr>
          <p:cNvPr id="3" name="14">
            <a:extLst>
              <a:ext uri="{FF2B5EF4-FFF2-40B4-BE49-F238E27FC236}">
                <a16:creationId xmlns:a16="http://schemas.microsoft.com/office/drawing/2014/main" id="{D90BE57A-CFF5-484D-BD6F-8E34FE9D2190}"/>
              </a:ext>
            </a:extLst>
          </p:cNvPr>
          <p:cNvSpPr txBox="1"/>
          <p:nvPr userDrawn="1"/>
        </p:nvSpPr>
        <p:spPr>
          <a:xfrm>
            <a:off x="4293262" y="2132185"/>
            <a:ext cx="360547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14</a:t>
            </a:r>
          </a:p>
        </p:txBody>
      </p:sp>
      <p:sp>
        <p:nvSpPr>
          <p:cNvPr id="4" name="13">
            <a:extLst>
              <a:ext uri="{FF2B5EF4-FFF2-40B4-BE49-F238E27FC236}">
                <a16:creationId xmlns:a16="http://schemas.microsoft.com/office/drawing/2014/main" id="{9DED6A99-B65C-A948-9DD8-416D0D3FC3F5}"/>
              </a:ext>
            </a:extLst>
          </p:cNvPr>
          <p:cNvSpPr txBox="1"/>
          <p:nvPr userDrawn="1"/>
        </p:nvSpPr>
        <p:spPr>
          <a:xfrm>
            <a:off x="4293262" y="2132185"/>
            <a:ext cx="360547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13</a:t>
            </a:r>
          </a:p>
        </p:txBody>
      </p:sp>
      <p:sp>
        <p:nvSpPr>
          <p:cNvPr id="5" name="12">
            <a:extLst>
              <a:ext uri="{FF2B5EF4-FFF2-40B4-BE49-F238E27FC236}">
                <a16:creationId xmlns:a16="http://schemas.microsoft.com/office/drawing/2014/main" id="{DD012A85-9F0F-9742-90CE-E5568E27FC36}"/>
              </a:ext>
            </a:extLst>
          </p:cNvPr>
          <p:cNvSpPr txBox="1"/>
          <p:nvPr userDrawn="1"/>
        </p:nvSpPr>
        <p:spPr>
          <a:xfrm>
            <a:off x="4293262" y="2132184"/>
            <a:ext cx="360547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12</a:t>
            </a:r>
          </a:p>
        </p:txBody>
      </p:sp>
      <p:sp>
        <p:nvSpPr>
          <p:cNvPr id="6" name="11">
            <a:extLst>
              <a:ext uri="{FF2B5EF4-FFF2-40B4-BE49-F238E27FC236}">
                <a16:creationId xmlns:a16="http://schemas.microsoft.com/office/drawing/2014/main" id="{D6623627-44F4-694D-B6D6-92FE766ADB22}"/>
              </a:ext>
            </a:extLst>
          </p:cNvPr>
          <p:cNvSpPr txBox="1"/>
          <p:nvPr userDrawn="1"/>
        </p:nvSpPr>
        <p:spPr>
          <a:xfrm>
            <a:off x="4293262" y="2132184"/>
            <a:ext cx="360547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11</a:t>
            </a:r>
          </a:p>
        </p:txBody>
      </p:sp>
      <p:sp>
        <p:nvSpPr>
          <p:cNvPr id="7" name="10">
            <a:extLst>
              <a:ext uri="{FF2B5EF4-FFF2-40B4-BE49-F238E27FC236}">
                <a16:creationId xmlns:a16="http://schemas.microsoft.com/office/drawing/2014/main" id="{934D32A9-D1AD-F04B-BC5D-AC323FAEAFF7}"/>
              </a:ext>
            </a:extLst>
          </p:cNvPr>
          <p:cNvSpPr txBox="1"/>
          <p:nvPr userDrawn="1"/>
        </p:nvSpPr>
        <p:spPr>
          <a:xfrm>
            <a:off x="4293262" y="2132184"/>
            <a:ext cx="360547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10</a:t>
            </a:r>
          </a:p>
        </p:txBody>
      </p:sp>
      <p:sp>
        <p:nvSpPr>
          <p:cNvPr id="8" name="9">
            <a:extLst>
              <a:ext uri="{FF2B5EF4-FFF2-40B4-BE49-F238E27FC236}">
                <a16:creationId xmlns:a16="http://schemas.microsoft.com/office/drawing/2014/main" id="{59E73ACA-BF4F-4E49-BB27-2520D3D5B045}"/>
              </a:ext>
            </a:extLst>
          </p:cNvPr>
          <p:cNvSpPr txBox="1"/>
          <p:nvPr userDrawn="1"/>
        </p:nvSpPr>
        <p:spPr>
          <a:xfrm>
            <a:off x="5148464" y="2132185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baseline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9</a:t>
            </a:r>
            <a:endParaRPr lang="en-US" sz="20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5B146611-2E2A-C64B-8EFA-8D78D7E7EAE4}"/>
              </a:ext>
            </a:extLst>
          </p:cNvPr>
          <p:cNvSpPr txBox="1"/>
          <p:nvPr userDrawn="1"/>
        </p:nvSpPr>
        <p:spPr>
          <a:xfrm>
            <a:off x="5148464" y="2132185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8</a:t>
            </a:r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id="{394D0C70-3040-BE48-A21B-C8E57FFDC36C}"/>
              </a:ext>
            </a:extLst>
          </p:cNvPr>
          <p:cNvSpPr txBox="1"/>
          <p:nvPr userDrawn="1"/>
        </p:nvSpPr>
        <p:spPr>
          <a:xfrm>
            <a:off x="5148464" y="2132185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7</a:t>
            </a:r>
          </a:p>
        </p:txBody>
      </p:sp>
      <p:sp>
        <p:nvSpPr>
          <p:cNvPr id="11" name="6">
            <a:extLst>
              <a:ext uri="{FF2B5EF4-FFF2-40B4-BE49-F238E27FC236}">
                <a16:creationId xmlns:a16="http://schemas.microsoft.com/office/drawing/2014/main" id="{5C2E6A33-DB91-0B49-935E-39D3DE4B1313}"/>
              </a:ext>
            </a:extLst>
          </p:cNvPr>
          <p:cNvSpPr txBox="1"/>
          <p:nvPr userDrawn="1"/>
        </p:nvSpPr>
        <p:spPr>
          <a:xfrm>
            <a:off x="5148464" y="2132185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6</a:t>
            </a:r>
          </a:p>
        </p:txBody>
      </p:sp>
      <p:sp>
        <p:nvSpPr>
          <p:cNvPr id="12" name="5">
            <a:extLst>
              <a:ext uri="{FF2B5EF4-FFF2-40B4-BE49-F238E27FC236}">
                <a16:creationId xmlns:a16="http://schemas.microsoft.com/office/drawing/2014/main" id="{82658436-A781-EB48-932C-B52456EC992C}"/>
              </a:ext>
            </a:extLst>
          </p:cNvPr>
          <p:cNvSpPr txBox="1"/>
          <p:nvPr userDrawn="1"/>
        </p:nvSpPr>
        <p:spPr>
          <a:xfrm>
            <a:off x="5148464" y="2132185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5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71F6B7E1-9993-C341-8A84-3C88FAC92730}"/>
              </a:ext>
            </a:extLst>
          </p:cNvPr>
          <p:cNvSpPr txBox="1"/>
          <p:nvPr userDrawn="1"/>
        </p:nvSpPr>
        <p:spPr>
          <a:xfrm>
            <a:off x="5148464" y="2132185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</a:t>
            </a:r>
          </a:p>
        </p:txBody>
      </p:sp>
      <p:sp>
        <p:nvSpPr>
          <p:cNvPr id="14" name="3">
            <a:extLst>
              <a:ext uri="{FF2B5EF4-FFF2-40B4-BE49-F238E27FC236}">
                <a16:creationId xmlns:a16="http://schemas.microsoft.com/office/drawing/2014/main" id="{B1E968ED-613F-3D40-9B21-FB0FB16AC960}"/>
              </a:ext>
            </a:extLst>
          </p:cNvPr>
          <p:cNvSpPr txBox="1"/>
          <p:nvPr userDrawn="1"/>
        </p:nvSpPr>
        <p:spPr>
          <a:xfrm>
            <a:off x="5148464" y="2132185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3</a:t>
            </a:r>
          </a:p>
        </p:txBody>
      </p:sp>
      <p:sp>
        <p:nvSpPr>
          <p:cNvPr id="15" name="2">
            <a:extLst>
              <a:ext uri="{FF2B5EF4-FFF2-40B4-BE49-F238E27FC236}">
                <a16:creationId xmlns:a16="http://schemas.microsoft.com/office/drawing/2014/main" id="{B1439EE4-DF3E-684C-9E7D-EE931DB91D49}"/>
              </a:ext>
            </a:extLst>
          </p:cNvPr>
          <p:cNvSpPr txBox="1"/>
          <p:nvPr userDrawn="1"/>
        </p:nvSpPr>
        <p:spPr>
          <a:xfrm>
            <a:off x="5148464" y="2132185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</a:t>
            </a:r>
          </a:p>
        </p:txBody>
      </p:sp>
      <p:sp>
        <p:nvSpPr>
          <p:cNvPr id="16" name="1">
            <a:extLst>
              <a:ext uri="{FF2B5EF4-FFF2-40B4-BE49-F238E27FC236}">
                <a16:creationId xmlns:a16="http://schemas.microsoft.com/office/drawing/2014/main" id="{0FB7A0AA-6823-2148-B992-9295067EAE41}"/>
              </a:ext>
            </a:extLst>
          </p:cNvPr>
          <p:cNvSpPr txBox="1"/>
          <p:nvPr userDrawn="1"/>
        </p:nvSpPr>
        <p:spPr>
          <a:xfrm>
            <a:off x="5148464" y="2132185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</a:t>
            </a:r>
          </a:p>
        </p:txBody>
      </p:sp>
      <p:sp>
        <p:nvSpPr>
          <p:cNvPr id="17" name="Resume">
            <a:extLst>
              <a:ext uri="{FF2B5EF4-FFF2-40B4-BE49-F238E27FC236}">
                <a16:creationId xmlns:a16="http://schemas.microsoft.com/office/drawing/2014/main" id="{81CA18A7-39C6-1244-9700-A97840EE6452}"/>
              </a:ext>
            </a:extLst>
          </p:cNvPr>
          <p:cNvSpPr txBox="1"/>
          <p:nvPr userDrawn="1"/>
        </p:nvSpPr>
        <p:spPr>
          <a:xfrm>
            <a:off x="3152851" y="2840070"/>
            <a:ext cx="59025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The class is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about to begin.</a:t>
            </a:r>
          </a:p>
        </p:txBody>
      </p:sp>
      <p:sp>
        <p:nvSpPr>
          <p:cNvPr id="18" name="Class">
            <a:extLst>
              <a:ext uri="{FF2B5EF4-FFF2-40B4-BE49-F238E27FC236}">
                <a16:creationId xmlns:a16="http://schemas.microsoft.com/office/drawing/2014/main" id="{068ECC05-595F-3A4A-ADBE-ED01BB126BFC}"/>
              </a:ext>
            </a:extLst>
          </p:cNvPr>
          <p:cNvSpPr txBox="1"/>
          <p:nvPr userDrawn="1"/>
        </p:nvSpPr>
        <p:spPr>
          <a:xfrm>
            <a:off x="3702428" y="1809018"/>
            <a:ext cx="478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Class will begin in</a:t>
            </a:r>
          </a:p>
        </p:txBody>
      </p:sp>
      <p:sp>
        <p:nvSpPr>
          <p:cNvPr id="19" name="Mins">
            <a:extLst>
              <a:ext uri="{FF2B5EF4-FFF2-40B4-BE49-F238E27FC236}">
                <a16:creationId xmlns:a16="http://schemas.microsoft.com/office/drawing/2014/main" id="{3296BC59-E46E-854D-A000-1CB76B2D1218}"/>
              </a:ext>
            </a:extLst>
          </p:cNvPr>
          <p:cNvSpPr txBox="1"/>
          <p:nvPr userDrawn="1"/>
        </p:nvSpPr>
        <p:spPr>
          <a:xfrm>
            <a:off x="4990568" y="4754099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minutes</a:t>
            </a:r>
          </a:p>
        </p:txBody>
      </p:sp>
      <p:sp>
        <p:nvSpPr>
          <p:cNvPr id="20" name="Min">
            <a:extLst>
              <a:ext uri="{FF2B5EF4-FFF2-40B4-BE49-F238E27FC236}">
                <a16:creationId xmlns:a16="http://schemas.microsoft.com/office/drawing/2014/main" id="{183EDD61-4500-DC4F-A23D-398F7654054E}"/>
              </a:ext>
            </a:extLst>
          </p:cNvPr>
          <p:cNvSpPr txBox="1"/>
          <p:nvPr userDrawn="1"/>
        </p:nvSpPr>
        <p:spPr>
          <a:xfrm>
            <a:off x="5139743" y="4754099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minute</a:t>
            </a:r>
          </a:p>
        </p:txBody>
      </p:sp>
    </p:spTree>
    <p:extLst>
      <p:ext uri="{BB962C8B-B14F-4D97-AF65-F5344CB8AC3E}">
        <p14:creationId xmlns:p14="http://schemas.microsoft.com/office/powerpoint/2010/main" val="233021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0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00"/>
                            </p:stCondLst>
                            <p:childTnLst>
                              <p:par>
                                <p:cTn id="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00"/>
                            </p:stCondLst>
                            <p:childTnLst>
                              <p:par>
                                <p:cTn id="42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00"/>
                            </p:stCondLst>
                            <p:childTnLst>
                              <p:par>
                                <p:cTn id="4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0000"/>
                            </p:stCondLst>
                            <p:childTnLst>
                              <p:par>
                                <p:cTn id="48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0000"/>
                            </p:stCondLst>
                            <p:childTnLst>
                              <p:par>
                                <p:cTn id="5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0000"/>
                            </p:stCondLst>
                            <p:childTnLst>
                              <p:par>
                                <p:cTn id="54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80000"/>
                            </p:stCondLst>
                            <p:childTnLst>
                              <p:par>
                                <p:cTn id="5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40000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40000"/>
                            </p:stCondLst>
                            <p:childTnLst>
                              <p:par>
                                <p:cTn id="66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00"/>
                            </p:stCondLst>
                            <p:childTnLst>
                              <p:par>
                                <p:cTn id="6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00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60000"/>
                            </p:stCondLst>
                            <p:childTnLst>
                              <p:par>
                                <p:cTn id="7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60000"/>
                            </p:stCondLst>
                            <p:childTnLst>
                              <p:par>
                                <p:cTn id="78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00"/>
                            </p:stCondLst>
                            <p:childTnLst>
                              <p:par>
                                <p:cTn id="8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2000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80000"/>
                            </p:stCondLst>
                            <p:childTnLst>
                              <p:par>
                                <p:cTn id="8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800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40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40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40000"/>
                            </p:stCondLst>
                            <p:childTnLst>
                              <p:par>
                                <p:cTn id="9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40000"/>
                            </p:stCondLst>
                            <p:childTnLst>
                              <p:par>
                                <p:cTn id="102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8" grpId="0"/>
      <p:bldP spid="18" grpId="1"/>
      <p:bldP spid="19" grpId="0"/>
      <p:bldP spid="19" grpId="1"/>
      <p:bldP spid="20" grpId="0"/>
      <p:bldP spid="20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 Minute Ti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5">
            <a:extLst>
              <a:ext uri="{FF2B5EF4-FFF2-40B4-BE49-F238E27FC236}">
                <a16:creationId xmlns:a16="http://schemas.microsoft.com/office/drawing/2014/main" id="{CC699E94-A033-3046-9C04-9DAE8CEAEA0A}"/>
              </a:ext>
            </a:extLst>
          </p:cNvPr>
          <p:cNvSpPr txBox="1"/>
          <p:nvPr userDrawn="1"/>
        </p:nvSpPr>
        <p:spPr>
          <a:xfrm>
            <a:off x="4285152" y="2191821"/>
            <a:ext cx="360547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10</a:t>
            </a:r>
          </a:p>
        </p:txBody>
      </p:sp>
      <p:sp>
        <p:nvSpPr>
          <p:cNvPr id="8" name="9">
            <a:extLst>
              <a:ext uri="{FF2B5EF4-FFF2-40B4-BE49-F238E27FC236}">
                <a16:creationId xmlns:a16="http://schemas.microsoft.com/office/drawing/2014/main" id="{59E73ACA-BF4F-4E49-BB27-2520D3D5B045}"/>
              </a:ext>
            </a:extLst>
          </p:cNvPr>
          <p:cNvSpPr txBox="1"/>
          <p:nvPr userDrawn="1"/>
        </p:nvSpPr>
        <p:spPr>
          <a:xfrm>
            <a:off x="5140354" y="2191821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baseline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9</a:t>
            </a:r>
            <a:endParaRPr lang="en-US" sz="20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5B146611-2E2A-C64B-8EFA-8D78D7E7EAE4}"/>
              </a:ext>
            </a:extLst>
          </p:cNvPr>
          <p:cNvSpPr txBox="1"/>
          <p:nvPr userDrawn="1"/>
        </p:nvSpPr>
        <p:spPr>
          <a:xfrm>
            <a:off x="5140354" y="2191821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8</a:t>
            </a:r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id="{394D0C70-3040-BE48-A21B-C8E57FFDC36C}"/>
              </a:ext>
            </a:extLst>
          </p:cNvPr>
          <p:cNvSpPr txBox="1"/>
          <p:nvPr userDrawn="1"/>
        </p:nvSpPr>
        <p:spPr>
          <a:xfrm>
            <a:off x="5140354" y="2191821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7</a:t>
            </a:r>
          </a:p>
        </p:txBody>
      </p:sp>
      <p:sp>
        <p:nvSpPr>
          <p:cNvPr id="11" name="6">
            <a:extLst>
              <a:ext uri="{FF2B5EF4-FFF2-40B4-BE49-F238E27FC236}">
                <a16:creationId xmlns:a16="http://schemas.microsoft.com/office/drawing/2014/main" id="{5C2E6A33-DB91-0B49-935E-39D3DE4B1313}"/>
              </a:ext>
            </a:extLst>
          </p:cNvPr>
          <p:cNvSpPr txBox="1"/>
          <p:nvPr userDrawn="1"/>
        </p:nvSpPr>
        <p:spPr>
          <a:xfrm>
            <a:off x="5140354" y="2191821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6</a:t>
            </a:r>
          </a:p>
        </p:txBody>
      </p:sp>
      <p:sp>
        <p:nvSpPr>
          <p:cNvPr id="12" name="5">
            <a:extLst>
              <a:ext uri="{FF2B5EF4-FFF2-40B4-BE49-F238E27FC236}">
                <a16:creationId xmlns:a16="http://schemas.microsoft.com/office/drawing/2014/main" id="{82658436-A781-EB48-932C-B52456EC992C}"/>
              </a:ext>
            </a:extLst>
          </p:cNvPr>
          <p:cNvSpPr txBox="1"/>
          <p:nvPr userDrawn="1"/>
        </p:nvSpPr>
        <p:spPr>
          <a:xfrm>
            <a:off x="5140354" y="2191821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5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71F6B7E1-9993-C341-8A84-3C88FAC92730}"/>
              </a:ext>
            </a:extLst>
          </p:cNvPr>
          <p:cNvSpPr txBox="1"/>
          <p:nvPr userDrawn="1"/>
        </p:nvSpPr>
        <p:spPr>
          <a:xfrm>
            <a:off x="5140354" y="2191821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</a:t>
            </a:r>
          </a:p>
        </p:txBody>
      </p:sp>
      <p:sp>
        <p:nvSpPr>
          <p:cNvPr id="14" name="3">
            <a:extLst>
              <a:ext uri="{FF2B5EF4-FFF2-40B4-BE49-F238E27FC236}">
                <a16:creationId xmlns:a16="http://schemas.microsoft.com/office/drawing/2014/main" id="{B1E968ED-613F-3D40-9B21-FB0FB16AC960}"/>
              </a:ext>
            </a:extLst>
          </p:cNvPr>
          <p:cNvSpPr txBox="1"/>
          <p:nvPr userDrawn="1"/>
        </p:nvSpPr>
        <p:spPr>
          <a:xfrm>
            <a:off x="5140354" y="2191821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3</a:t>
            </a:r>
          </a:p>
        </p:txBody>
      </p:sp>
      <p:sp>
        <p:nvSpPr>
          <p:cNvPr id="15" name="2">
            <a:extLst>
              <a:ext uri="{FF2B5EF4-FFF2-40B4-BE49-F238E27FC236}">
                <a16:creationId xmlns:a16="http://schemas.microsoft.com/office/drawing/2014/main" id="{B1439EE4-DF3E-684C-9E7D-EE931DB91D49}"/>
              </a:ext>
            </a:extLst>
          </p:cNvPr>
          <p:cNvSpPr txBox="1"/>
          <p:nvPr userDrawn="1"/>
        </p:nvSpPr>
        <p:spPr>
          <a:xfrm>
            <a:off x="5140354" y="2191821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</a:t>
            </a:r>
          </a:p>
        </p:txBody>
      </p:sp>
      <p:sp>
        <p:nvSpPr>
          <p:cNvPr id="16" name="1">
            <a:extLst>
              <a:ext uri="{FF2B5EF4-FFF2-40B4-BE49-F238E27FC236}">
                <a16:creationId xmlns:a16="http://schemas.microsoft.com/office/drawing/2014/main" id="{0FB7A0AA-6823-2148-B992-9295067EAE41}"/>
              </a:ext>
            </a:extLst>
          </p:cNvPr>
          <p:cNvSpPr txBox="1"/>
          <p:nvPr userDrawn="1"/>
        </p:nvSpPr>
        <p:spPr>
          <a:xfrm>
            <a:off x="5140354" y="2191821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</a:t>
            </a:r>
          </a:p>
        </p:txBody>
      </p:sp>
      <p:sp>
        <p:nvSpPr>
          <p:cNvPr id="17" name="Resume">
            <a:extLst>
              <a:ext uri="{FF2B5EF4-FFF2-40B4-BE49-F238E27FC236}">
                <a16:creationId xmlns:a16="http://schemas.microsoft.com/office/drawing/2014/main" id="{81CA18A7-39C6-1244-9700-A97840EE6452}"/>
              </a:ext>
            </a:extLst>
          </p:cNvPr>
          <p:cNvSpPr txBox="1"/>
          <p:nvPr userDrawn="1"/>
        </p:nvSpPr>
        <p:spPr>
          <a:xfrm>
            <a:off x="3144741" y="2897826"/>
            <a:ext cx="59025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The class is</a:t>
            </a:r>
          </a:p>
          <a:p>
            <a:pPr lvl="0"/>
            <a:r>
              <a:rPr lang="en-US" dirty="0"/>
              <a:t>about to begin.</a:t>
            </a:r>
          </a:p>
        </p:txBody>
      </p:sp>
      <p:sp>
        <p:nvSpPr>
          <p:cNvPr id="18" name="Class">
            <a:extLst>
              <a:ext uri="{FF2B5EF4-FFF2-40B4-BE49-F238E27FC236}">
                <a16:creationId xmlns:a16="http://schemas.microsoft.com/office/drawing/2014/main" id="{068ECC05-595F-3A4A-ADBE-ED01BB126BFC}"/>
              </a:ext>
            </a:extLst>
          </p:cNvPr>
          <p:cNvSpPr txBox="1"/>
          <p:nvPr userDrawn="1"/>
        </p:nvSpPr>
        <p:spPr>
          <a:xfrm>
            <a:off x="3694318" y="1868654"/>
            <a:ext cx="478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Class will begin in</a:t>
            </a:r>
          </a:p>
        </p:txBody>
      </p:sp>
      <p:sp>
        <p:nvSpPr>
          <p:cNvPr id="19" name="Mins">
            <a:extLst>
              <a:ext uri="{FF2B5EF4-FFF2-40B4-BE49-F238E27FC236}">
                <a16:creationId xmlns:a16="http://schemas.microsoft.com/office/drawing/2014/main" id="{3296BC59-E46E-854D-A000-1CB76B2D1218}"/>
              </a:ext>
            </a:extLst>
          </p:cNvPr>
          <p:cNvSpPr txBox="1"/>
          <p:nvPr userDrawn="1"/>
        </p:nvSpPr>
        <p:spPr>
          <a:xfrm>
            <a:off x="4982458" y="4813735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minutes</a:t>
            </a:r>
          </a:p>
        </p:txBody>
      </p:sp>
      <p:sp>
        <p:nvSpPr>
          <p:cNvPr id="20" name="Min">
            <a:extLst>
              <a:ext uri="{FF2B5EF4-FFF2-40B4-BE49-F238E27FC236}">
                <a16:creationId xmlns:a16="http://schemas.microsoft.com/office/drawing/2014/main" id="{183EDD61-4500-DC4F-A23D-398F7654054E}"/>
              </a:ext>
            </a:extLst>
          </p:cNvPr>
          <p:cNvSpPr txBox="1"/>
          <p:nvPr userDrawn="1"/>
        </p:nvSpPr>
        <p:spPr>
          <a:xfrm>
            <a:off x="5131633" y="4813735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minute</a:t>
            </a:r>
          </a:p>
        </p:txBody>
      </p:sp>
    </p:spTree>
    <p:extLst>
      <p:ext uri="{BB962C8B-B14F-4D97-AF65-F5344CB8AC3E}">
        <p14:creationId xmlns:p14="http://schemas.microsoft.com/office/powerpoint/2010/main" val="281272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0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00"/>
                            </p:stCondLst>
                            <p:childTnLst>
                              <p:par>
                                <p:cTn id="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00"/>
                            </p:stCondLst>
                            <p:childTnLst>
                              <p:par>
                                <p:cTn id="42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00"/>
                            </p:stCondLst>
                            <p:childTnLst>
                              <p:par>
                                <p:cTn id="4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0000"/>
                            </p:stCondLst>
                            <p:childTnLst>
                              <p:par>
                                <p:cTn id="48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0000"/>
                            </p:stCondLst>
                            <p:childTnLst>
                              <p:par>
                                <p:cTn id="5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0000"/>
                            </p:stCondLst>
                            <p:childTnLst>
                              <p:par>
                                <p:cTn id="54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80000"/>
                            </p:stCondLst>
                            <p:childTnLst>
                              <p:par>
                                <p:cTn id="5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400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40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40000"/>
                            </p:stCondLst>
                            <p:childTnLst>
                              <p:par>
                                <p:cTn id="6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8" grpId="0"/>
      <p:bldP spid="18" grpId="1"/>
      <p:bldP spid="19" grpId="0"/>
      <p:bldP spid="19" grpId="1"/>
      <p:bldP spid="20" grpId="0"/>
      <p:bldP spid="20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ene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DFB0-FB26-994D-BC63-21FF9035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580" y="681036"/>
            <a:ext cx="9768840" cy="1009651"/>
          </a:xfrm>
        </p:spPr>
        <p:txBody>
          <a:bodyPr anchor="b" anchorCtr="1"/>
          <a:lstStyle>
            <a:lvl1pPr algn="ctr">
              <a:defRPr>
                <a:gradFill>
                  <a:gsLst>
                    <a:gs pos="0">
                      <a:schemeClr val="accent2"/>
                    </a:gs>
                    <a:gs pos="67000">
                      <a:schemeClr val="accent1"/>
                    </a:gs>
                    <a:gs pos="100000">
                      <a:schemeClr val="accent1"/>
                    </a:gs>
                  </a:gsLst>
                  <a:lin ang="552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38C09-5E9A-544A-9CFC-9D9334A25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6219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397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865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72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44611-11EC-DD4D-B736-A377C85AC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A8C06-30A8-754D-9906-34E3C53D1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49BDF21-C210-DC46-90C9-FC0FBE196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41680"/>
            <a:ext cx="3932237" cy="131572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0829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F83B1-4930-0E41-8FA4-F30594801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41680"/>
            <a:ext cx="3932237" cy="131572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AF5BFF-3355-7B43-A189-D25E3E49B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8FC89-3F9B-CC45-813B-0B1B28673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853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615F5-DAEC-6F47-88A8-8389780BF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b" anchorCtr="1">
            <a:normAutofit/>
          </a:bodyPr>
          <a:lstStyle>
            <a:lvl1pPr>
              <a:defRPr lang="en-US">
                <a:gradFill>
                  <a:gsLst>
                    <a:gs pos="0">
                      <a:schemeClr val="accent2"/>
                    </a:gs>
                    <a:gs pos="67000">
                      <a:schemeClr val="accent1"/>
                    </a:gs>
                    <a:gs pos="100000">
                      <a:schemeClr val="accent1"/>
                    </a:gs>
                  </a:gsLst>
                  <a:lin ang="552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CDE758-AC1A-664A-AF49-8356CAC47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6685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949EB8-04C4-AE44-9FFA-7E4ED9E46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72159"/>
            <a:ext cx="2628900" cy="54048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717B3F-B491-EC46-887D-B9D5E3BB1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72159"/>
            <a:ext cx="7734300" cy="54048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195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r Copy and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5C005B39-2564-C348-A48C-896413120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1580" y="183683"/>
            <a:ext cx="9768840" cy="786372"/>
          </a:xfrm>
        </p:spPr>
        <p:txBody>
          <a:bodyPr anchor="b" anchorCtr="1">
            <a:normAutofit/>
          </a:bodyPr>
          <a:lstStyle>
            <a:lvl1pPr algn="ctr">
              <a:defRPr sz="4000"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76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Copy and Paste then resize.</a:t>
            </a:r>
          </a:p>
        </p:txBody>
      </p:sp>
    </p:spTree>
    <p:extLst>
      <p:ext uri="{BB962C8B-B14F-4D97-AF65-F5344CB8AC3E}">
        <p14:creationId xmlns:p14="http://schemas.microsoft.com/office/powerpoint/2010/main" val="3368632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dger Backup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5054F2-D171-CA47-87B0-A6BD477A24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275" y="2478938"/>
            <a:ext cx="2600433" cy="1666475"/>
          </a:xfrm>
          <a:prstGeom prst="rect">
            <a:avLst/>
          </a:prstGeom>
          <a:effectLst>
            <a:outerShdw blurRad="114300" dir="13500000" sy="23000" kx="1200000" algn="br" rotWithShape="0">
              <a:prstClr val="black">
                <a:alpha val="13000"/>
              </a:prstClr>
            </a:outerShdw>
          </a:effectLst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8F2175-2717-2842-93A6-1B98866E6D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93727" y="4614656"/>
            <a:ext cx="2600433" cy="1666475"/>
          </a:xfrm>
          <a:prstGeom prst="rect">
            <a:avLst/>
          </a:prstGeom>
          <a:effectLst>
            <a:outerShdw blurRad="114300" dir="13500000" sy="23000" kx="1200000" algn="br" rotWithShape="0">
              <a:prstClr val="black">
                <a:alpha val="13000"/>
              </a:prstClr>
            </a:outerShdw>
          </a:effectLst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66891E-D3EC-D74B-B1B3-E531109D99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95692" y="2478938"/>
            <a:ext cx="2600433" cy="1666475"/>
          </a:xfrm>
          <a:prstGeom prst="rect">
            <a:avLst/>
          </a:prstGeom>
          <a:effectLst>
            <a:outerShdw blurRad="114300" dir="13500000" sy="23000" kx="1200000" algn="br" rotWithShape="0">
              <a:prstClr val="black">
                <a:alpha val="13000"/>
              </a:prstClr>
            </a:outerShdw>
          </a:effectLst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B4E84A1-023A-F140-8006-EBD49628B0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0275" y="4614656"/>
            <a:ext cx="2600433" cy="1666475"/>
          </a:xfrm>
          <a:prstGeom prst="rect">
            <a:avLst/>
          </a:prstGeom>
          <a:effectLst>
            <a:outerShdw blurRad="114300" dir="13500000" sy="23000" kx="1200000" algn="br" rotWithShape="0">
              <a:prstClr val="black">
                <a:alpha val="13000"/>
              </a:prstClr>
            </a:outerShdw>
          </a:effec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6415FE8-3705-4449-94B2-601404DC640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93727" y="2478938"/>
            <a:ext cx="2600433" cy="1666475"/>
          </a:xfrm>
          <a:prstGeom prst="rect">
            <a:avLst/>
          </a:prstGeom>
          <a:effectLst>
            <a:outerShdw blurRad="114300" dir="13500000" sy="23000" kx="1200000" algn="br" rotWithShape="0">
              <a:prstClr val="black">
                <a:alpha val="13000"/>
              </a:prstClr>
            </a:outerShdw>
          </a:effectLst>
        </p:spPr>
      </p:pic>
      <p:pic>
        <p:nvPicPr>
          <p:cNvPr id="13" name="Picture 1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83A8306-D2A3-004A-B5F9-897C34CEFAF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95692" y="4614656"/>
            <a:ext cx="2600433" cy="1666475"/>
          </a:xfrm>
          <a:prstGeom prst="rect">
            <a:avLst/>
          </a:prstGeom>
          <a:effectLst>
            <a:outerShdw blurRad="114300" dir="13500000" sy="23000" kx="1200000" algn="br" rotWithShape="0">
              <a:prstClr val="black">
                <a:alpha val="13000"/>
              </a:prstClr>
            </a:outerShdw>
          </a:effectLst>
        </p:spPr>
      </p:pic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E15632ED-FB1B-D44E-A24E-533458DD3E8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74756" y="2478938"/>
            <a:ext cx="2600433" cy="1666475"/>
          </a:xfrm>
          <a:prstGeom prst="rect">
            <a:avLst/>
          </a:prstGeom>
          <a:effectLst>
            <a:outerShdw blurRad="114300" dir="13500000" sy="23000" kx="1200000" algn="br" rotWithShape="0">
              <a:prstClr val="black">
                <a:alpha val="13000"/>
              </a:prstClr>
            </a:outerShdw>
          </a:effectLst>
        </p:spPr>
      </p:pic>
      <p:pic>
        <p:nvPicPr>
          <p:cNvPr id="17" name="Picture 16" descr="A pink stuffed animal&#10;&#10;Description automatically generated with low confidence">
            <a:extLst>
              <a:ext uri="{FF2B5EF4-FFF2-40B4-BE49-F238E27FC236}">
                <a16:creationId xmlns:a16="http://schemas.microsoft.com/office/drawing/2014/main" id="{C34933F9-9CE0-A140-A572-549804A1378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374756" y="4614656"/>
            <a:ext cx="2600433" cy="1666475"/>
          </a:xfrm>
          <a:prstGeom prst="rect">
            <a:avLst/>
          </a:prstGeom>
          <a:effectLst>
            <a:outerShdw blurRad="114300" dir="13500000" sy="23000" kx="1200000" algn="br" rotWithShape="0">
              <a:prstClr val="black">
                <a:alpha val="13000"/>
              </a:prstClr>
            </a:outerShdw>
          </a:effectLst>
        </p:spPr>
      </p:pic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41E07176-01C6-B44C-9B4A-DED9D0F0591E}"/>
              </a:ext>
            </a:extLst>
          </p:cNvPr>
          <p:cNvSpPr/>
          <p:nvPr userDrawn="1"/>
        </p:nvSpPr>
        <p:spPr>
          <a:xfrm>
            <a:off x="2488555" y="1554378"/>
            <a:ext cx="1574800" cy="924560"/>
          </a:xfrm>
          <a:prstGeom prst="wedgeRoundRectCallout">
            <a:avLst>
              <a:gd name="adj1" fmla="val -38898"/>
              <a:gd name="adj2" fmla="val 75687"/>
              <a:gd name="adj3" fmla="val 16667"/>
            </a:avLst>
          </a:prstGeom>
          <a:solidFill>
            <a:schemeClr val="bg1"/>
          </a:solidFill>
          <a:ln w="254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+mn-lt"/>
              </a:rPr>
              <a:t>Resizable Speech Bubble</a:t>
            </a:r>
          </a:p>
        </p:txBody>
      </p:sp>
      <p:sp>
        <p:nvSpPr>
          <p:cNvPr id="19" name="Cloud Callout 18">
            <a:extLst>
              <a:ext uri="{FF2B5EF4-FFF2-40B4-BE49-F238E27FC236}">
                <a16:creationId xmlns:a16="http://schemas.microsoft.com/office/drawing/2014/main" id="{4AEB744D-AEBA-C148-95D6-42C28D0CE0A8}"/>
              </a:ext>
            </a:extLst>
          </p:cNvPr>
          <p:cNvSpPr/>
          <p:nvPr userDrawn="1"/>
        </p:nvSpPr>
        <p:spPr>
          <a:xfrm>
            <a:off x="5188252" y="1328975"/>
            <a:ext cx="2214880" cy="1361440"/>
          </a:xfrm>
          <a:prstGeom prst="cloudCallout">
            <a:avLst>
              <a:gd name="adj1" fmla="val -34594"/>
              <a:gd name="adj2" fmla="val 66231"/>
            </a:avLst>
          </a:prstGeom>
          <a:solidFill>
            <a:schemeClr val="bg1"/>
          </a:solidFill>
          <a:ln w="254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>
                <a:solidFill>
                  <a:schemeClr val="accent6"/>
                </a:solidFill>
              </a:rPr>
              <a:t>Resizable</a:t>
            </a:r>
          </a:p>
          <a:p>
            <a:pPr lvl="0" algn="ctr"/>
            <a:r>
              <a:rPr lang="en-US" sz="1400" dirty="0">
                <a:solidFill>
                  <a:schemeClr val="accent6"/>
                </a:solidFill>
              </a:rPr>
              <a:t>Thought Bubble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FDCA34A-3721-E24C-BA23-DE5C82384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1580" y="183683"/>
            <a:ext cx="9768840" cy="786372"/>
          </a:xfrm>
        </p:spPr>
        <p:txBody>
          <a:bodyPr anchor="b" anchorCtr="1">
            <a:normAutofit/>
          </a:bodyPr>
          <a:lstStyle>
            <a:lvl1pPr algn="ctr">
              <a:defRPr sz="4000"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76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Copy and Paste then resize.</a:t>
            </a:r>
          </a:p>
        </p:txBody>
      </p:sp>
    </p:spTree>
    <p:extLst>
      <p:ext uri="{BB962C8B-B14F-4D97-AF65-F5344CB8AC3E}">
        <p14:creationId xmlns:p14="http://schemas.microsoft.com/office/powerpoint/2010/main" val="4082167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723E9-CA25-3B44-AEE4-633DAF615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8763"/>
            <a:ext cx="9144000" cy="2158654"/>
          </a:xfrm>
        </p:spPr>
        <p:txBody>
          <a:bodyPr vert="horz" lIns="91440" tIns="45720" rIns="91440" bIns="45720" rtlCol="0" anchor="b" anchorCtr="1">
            <a:normAutofit/>
          </a:bodyPr>
          <a:lstStyle>
            <a:lvl1pPr algn="ctr">
              <a:defRPr lang="en-US" sz="6000" dirty="0"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76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3CB08-C704-FE48-A8AC-2BC92F3FF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6810"/>
            <a:ext cx="9144000" cy="16200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13061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723E9-CA25-3B44-AEE4-633DAF6154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959625"/>
            <a:ext cx="9144000" cy="1292087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sz="3600" dirty="0"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76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lvl="0" algn="ctr"/>
            <a:r>
              <a:rPr lang="en-US" dirty="0"/>
              <a:t>Place video above in textured box</a:t>
            </a:r>
            <a:br>
              <a:rPr lang="en-US" dirty="0"/>
            </a:br>
            <a:r>
              <a:rPr lang="en-US" dirty="0"/>
              <a:t>Title goes here.</a:t>
            </a:r>
          </a:p>
        </p:txBody>
      </p:sp>
    </p:spTree>
    <p:extLst>
      <p:ext uri="{BB962C8B-B14F-4D97-AF65-F5344CB8AC3E}">
        <p14:creationId xmlns:p14="http://schemas.microsoft.com/office/powerpoint/2010/main" val="373319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cal Emergency -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953CB08-C704-FE48-A8AC-2BC92F3FF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7560" y="4216400"/>
            <a:ext cx="8056880" cy="10769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5728B-33AA-CC49-B741-56E9EBD4D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750" t="30815" r="13333" b="33481"/>
          <a:stretch/>
        </p:blipFill>
        <p:spPr>
          <a:xfrm>
            <a:off x="1554480" y="1564640"/>
            <a:ext cx="9011920" cy="24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13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cal Emergency Lockup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6190D8-3B77-454B-B21E-4600EC07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750" t="30815" r="13333" b="33481"/>
          <a:stretch/>
        </p:blipFill>
        <p:spPr>
          <a:xfrm>
            <a:off x="1554480" y="2204720"/>
            <a:ext cx="9011920" cy="24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49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AME - Title and Content - General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DFB0-FB26-994D-BC63-21FF9035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580" y="681036"/>
            <a:ext cx="9768840" cy="1009651"/>
          </a:xfrm>
        </p:spPr>
        <p:txBody>
          <a:bodyPr anchor="b" anchorCtr="1"/>
          <a:lstStyle>
            <a:lvl1pPr algn="ctr">
              <a:defRPr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67000">
                      <a:schemeClr val="accent4"/>
                    </a:gs>
                    <a:gs pos="100000">
                      <a:schemeClr val="accent4"/>
                    </a:gs>
                  </a:gsLst>
                  <a:lin ang="552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38C09-5E9A-544A-9CFC-9D9334A25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7154"/>
          </a:xfrm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95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cal Emergency -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953CB08-C704-FE48-A8AC-2BC92F3FF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7560" y="4216400"/>
            <a:ext cx="8056880" cy="10769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5728B-33AA-CC49-B741-56E9EBD4D3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5849" b="25849"/>
          <a:stretch/>
        </p:blipFill>
        <p:spPr>
          <a:xfrm>
            <a:off x="1226505" y="1701274"/>
            <a:ext cx="1009634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3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cal Emergency -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75728B-33AA-CC49-B741-56E9EBD4D3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5849" b="25849"/>
          <a:stretch/>
        </p:blipFill>
        <p:spPr>
          <a:xfrm>
            <a:off x="802723" y="2194032"/>
            <a:ext cx="10769433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5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FDE5CD-4332-2D44-AD5F-C31ED3EFD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58990-C8AB-B74A-86F9-E680EBD9C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C45B6-083E-804E-9490-747AC20469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F6F48-989B-8545-A480-B7BEE17AB4F9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886DF0-EDC1-2B43-815C-AA65EE552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AC6D7-C5C1-DC40-B82B-D8036529D7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451AA3-2F46-5F43-84E5-BB5B8D68F44C}"/>
              </a:ext>
            </a:extLst>
          </p:cNvPr>
          <p:cNvSpPr txBox="1"/>
          <p:nvPr userDrawn="1"/>
        </p:nvSpPr>
        <p:spPr>
          <a:xfrm>
            <a:off x="3937000" y="6400412"/>
            <a:ext cx="431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Copyright 2021. A.R.R.</a:t>
            </a:r>
          </a:p>
        </p:txBody>
      </p:sp>
    </p:spTree>
    <p:extLst>
      <p:ext uri="{BB962C8B-B14F-4D97-AF65-F5344CB8AC3E}">
        <p14:creationId xmlns:p14="http://schemas.microsoft.com/office/powerpoint/2010/main" val="341854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5389500-7F4B-AB44-9746-24689315C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Version 1.0</a:t>
            </a:r>
          </a:p>
        </p:txBody>
      </p:sp>
    </p:spTree>
    <p:extLst>
      <p:ext uri="{BB962C8B-B14F-4D97-AF65-F5344CB8AC3E}">
        <p14:creationId xmlns:p14="http://schemas.microsoft.com/office/powerpoint/2010/main" val="464489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SPIT MASK DEFINED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A584BC-C3EA-4D7B-94C2-8DC2664F2537}"/>
              </a:ext>
            </a:extLst>
          </p:cNvPr>
          <p:cNvSpPr txBox="1"/>
          <p:nvPr/>
        </p:nvSpPr>
        <p:spPr>
          <a:xfrm>
            <a:off x="395968" y="1690688"/>
            <a:ext cx="10584452" cy="4799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commercially manufactured, single use, protective, generally synthetic small woven mesh device that is physically placed over a person’s head and facial areas.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Intended use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To prevent or reduce the transmission of oral, nasal, and/or facial bodily fluids (e.g., blood) to minimize the spread of infectious disease that may be caused by human spitting, biting, or physical contact.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included: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Respirators; COVID-19 and similar face masks; prisoner hoods.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1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SPIT MASK EXAMPLES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A67D7-69C7-4967-AB90-FD2BA6538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80" y="2029355"/>
            <a:ext cx="2334281" cy="1556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5C212-E904-4B8B-A09A-CBACA5692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79" y="3864202"/>
            <a:ext cx="2334281" cy="1556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CDA6EA-ECA5-4854-98B5-15CC05658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721" y="2029355"/>
            <a:ext cx="2334279" cy="1556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D0F5C9-9431-453B-9BD9-06F514A81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971" y="3864202"/>
            <a:ext cx="2342029" cy="1561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12A39-0A2F-4E04-8B1B-66DAA180A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860" y="1994159"/>
            <a:ext cx="2387068" cy="15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0169BE-820D-4E36-B06F-DCD2982B62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0590" y="1994159"/>
            <a:ext cx="2406857" cy="16047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4D02E7-8C38-4642-81DE-5B84AFE22F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0772" y="3864202"/>
            <a:ext cx="2342029" cy="15615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B73A33-2979-443E-AC2E-54591F4EC7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0591" y="3851007"/>
            <a:ext cx="2373860" cy="158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73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HISTORICALLY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Hoods </a:t>
            </a:r>
            <a:r>
              <a:rPr lang="en-US" sz="3600" dirty="0">
                <a:solidFill>
                  <a:prstClr val="black"/>
                </a:solidFill>
                <a:effectLst/>
                <a:latin typeface="Calibri" panose="020F0502020204030204"/>
              </a:rPr>
              <a:t>are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fashion statement.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Eastern Penitentiary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(Philadelphia, 1800s) placed solid cloth hoods on prisoners before moving them within the facility.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convicts are hooded before execution.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Terrorists often hood their captives.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839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u="sng" dirty="0"/>
              <a:t>NEGATIVE</a:t>
            </a:r>
            <a:r>
              <a:rPr lang="en-US" i="1" dirty="0"/>
              <a:t> </a:t>
            </a:r>
            <a:r>
              <a:rPr lang="en-US" dirty="0"/>
              <a:t>HOOD</a:t>
            </a:r>
            <a:br>
              <a:rPr lang="en-US" dirty="0"/>
            </a:br>
            <a:r>
              <a:rPr lang="en-US" dirty="0"/>
              <a:t>PERCEPTIONS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D854FE-D281-4D6C-A356-256B8C8A0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774" y="1985771"/>
            <a:ext cx="2035256" cy="12225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19B47B-CE8C-4AFB-AB8C-2CBEB994B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378" y="3740518"/>
            <a:ext cx="1915652" cy="2027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581E9F-CE34-4FD3-9254-7D5313E13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254" y="1985771"/>
            <a:ext cx="2121592" cy="21581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7225EC-165A-48AA-A842-5C252FEA9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301" y="4345191"/>
            <a:ext cx="3405499" cy="142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4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 IS NOT A HOOD!!!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Today, many people do not know what a “spit mask is.”</a:t>
            </a:r>
          </a:p>
          <a:p>
            <a:endParaRPr lang="en-US" dirty="0"/>
          </a:p>
          <a:p>
            <a:pPr lvl="0"/>
            <a:r>
              <a:rPr lang="en-US" dirty="0"/>
              <a:t>Today, applying any “device” over a person’s head and facial areas is often negatively perceived by some people.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37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 IS NOT A HOOD!!!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United Nations consider placing a “HOOD” on a individual as:</a:t>
            </a:r>
          </a:p>
          <a:p>
            <a:pPr lvl="1"/>
            <a:r>
              <a:rPr lang="en-US" sz="3200" dirty="0"/>
              <a:t>Cruel and</a:t>
            </a:r>
          </a:p>
          <a:p>
            <a:pPr lvl="1"/>
            <a:r>
              <a:rPr lang="en-US" sz="3200" dirty="0"/>
              <a:t>Torturous treatment of the individual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8CE5F-8162-4B8C-BF3C-2A6603E17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96" y="1818472"/>
            <a:ext cx="9433833" cy="186433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1906A2-8348-4F5B-9364-1D8D85D830E1}"/>
              </a:ext>
            </a:extLst>
          </p:cNvPr>
          <p:cNvSpPr txBox="1"/>
          <p:nvPr/>
        </p:nvSpPr>
        <p:spPr>
          <a:xfrm>
            <a:off x="730703" y="3991986"/>
            <a:ext cx="8414317" cy="1993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United Nations considers placing a “HOOD” on an individual as: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Cruel and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Torturous treatment of the individual</a:t>
            </a:r>
          </a:p>
        </p:txBody>
      </p:sp>
    </p:spTree>
    <p:extLst>
      <p:ext uri="{BB962C8B-B14F-4D97-AF65-F5344CB8AC3E}">
        <p14:creationId xmlns:p14="http://schemas.microsoft.com/office/powerpoint/2010/main" val="1578275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OTHERS, TOO (in USA)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3AF65-C747-41F9-BB31-A1B0E1BB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8" r="2" b="14373"/>
          <a:stretch/>
        </p:blipFill>
        <p:spPr>
          <a:xfrm>
            <a:off x="935786" y="1889994"/>
            <a:ext cx="3442801" cy="4080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F363EB-3CBB-4258-A8D9-33DB3F41E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1823" b="-1"/>
          <a:stretch/>
        </p:blipFill>
        <p:spPr>
          <a:xfrm>
            <a:off x="6665050" y="1856258"/>
            <a:ext cx="3442803" cy="408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17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IMPORTANT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Applying A Spit Mask A Use Of Force?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676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IMPORTANT ANSWER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7E7AC4-91CD-489B-A8AE-C0E080A85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229" y="1819275"/>
            <a:ext cx="5752296" cy="403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87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USE = USING FORCE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 using a spit mask must comply with: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Constitutional standards of care,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applicable more restrictive state statutory or regulatory standards, and/or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Agency policy on reporting force usage.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05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DISCLAIMER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This information is not exhaustive and is provided to assist first responders and does not establish or create a standard of care, nor enhance applicable legal standards of care.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16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USE = USING FORCE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Spit Mask application may be a de-escalation strategy.</a:t>
            </a:r>
          </a:p>
          <a:p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Law enforcement officers must intervene if they become aware of something they perceive as being unreasonable.</a:t>
            </a:r>
          </a:p>
          <a:p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Law enforcement officers must articulate the subject’s behaviors that induced spit mask application use, continued use, and removal.</a:t>
            </a:r>
          </a:p>
        </p:txBody>
      </p:sp>
    </p:spTree>
    <p:extLst>
      <p:ext uri="{BB962C8B-B14F-4D97-AF65-F5344CB8AC3E}">
        <p14:creationId xmlns:p14="http://schemas.microsoft.com/office/powerpoint/2010/main" val="892708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SPIT MASK USE &amp; AGENCY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agencies 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 correctional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require a Spit Mask to be placed on anyone who is being moved within the facility.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Technically, this is a use of force, so document per agency and/or training administrative requirements.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9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9816F3-397D-4CF0-905A-4E8CAF4A8768}"/>
              </a:ext>
            </a:extLst>
          </p:cNvPr>
          <p:cNvSpPr txBox="1"/>
          <p:nvPr/>
        </p:nvSpPr>
        <p:spPr>
          <a:xfrm>
            <a:off x="2116667" y="2116667"/>
            <a:ext cx="8280400" cy="188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Spit Mask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Medical Concerns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96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MEDICAL CONCERNS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9816F3-397D-4CF0-905A-4E8CAF4A8768}"/>
              </a:ext>
            </a:extLst>
          </p:cNvPr>
          <p:cNvSpPr txBox="1"/>
          <p:nvPr/>
        </p:nvSpPr>
        <p:spPr>
          <a:xfrm>
            <a:off x="1066800" y="2116667"/>
            <a:ext cx="10287000" cy="370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Cleanliness: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Make sure the Spit Mask is new.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Abnormal breathing: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Observed or reported (“I can’t breathe”).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Psychological: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Claustrophobia, vision impairment, panic, agitation, Autism, mental illness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64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MEDICAL CONCERNS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9816F3-397D-4CF0-905A-4E8CAF4A8768}"/>
              </a:ext>
            </a:extLst>
          </p:cNvPr>
          <p:cNvSpPr txBox="1"/>
          <p:nvPr/>
        </p:nvSpPr>
        <p:spPr>
          <a:xfrm>
            <a:off x="1066800" y="2116667"/>
            <a:ext cx="10287000" cy="357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Choking: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Manipulation of the Spit Mask material into the mouth.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Suffocation: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Aspiration of blood, vomit, etc.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Overheating: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Complaint of becoming too hot.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Post-restraint: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Struggle against restraints, LEOs.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531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9816F3-397D-4CF0-905A-4E8CAF4A8768}"/>
              </a:ext>
            </a:extLst>
          </p:cNvPr>
          <p:cNvSpPr txBox="1"/>
          <p:nvPr/>
        </p:nvSpPr>
        <p:spPr>
          <a:xfrm>
            <a:off x="2116667" y="2116667"/>
            <a:ext cx="8280400" cy="188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Spit Mask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Application Guidelines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614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APPLICATION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subject behaviors induced the application of a spit mask?</a:t>
            </a:r>
          </a:p>
          <a:p>
            <a:endParaRPr lang="en-US" dirty="0"/>
          </a:p>
          <a:p>
            <a:r>
              <a:rPr lang="en-US" dirty="0"/>
              <a:t>Was the spit mask applied as part of a de-escalation strategy?</a:t>
            </a:r>
          </a:p>
          <a:p>
            <a:endParaRPr lang="en-US" dirty="0"/>
          </a:p>
          <a:p>
            <a:r>
              <a:rPr lang="en-US" dirty="0"/>
              <a:t>Monitor the subject to see if (s)he puts contraband in the spit mask.</a:t>
            </a:r>
          </a:p>
          <a:p>
            <a:endParaRPr lang="en-US" dirty="0"/>
          </a:p>
          <a:p>
            <a:r>
              <a:rPr lang="en-US" dirty="0"/>
              <a:t>Keep contraband for evidence processing (biodegradable)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90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APPLICATION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u="sng" dirty="0">
                <a:solidFill>
                  <a:prstClr val="black"/>
                </a:solidFill>
                <a:effectLst/>
                <a:latin typeface="Calibri" panose="020F0502020204030204"/>
              </a:rPr>
              <a:t>Refer to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your IPICD spit-restraint Device Learner Companion.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applicable legal standards,</a:t>
            </a:r>
          </a:p>
          <a:p>
            <a:pPr marL="0" indent="0"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agency policy and training protocols, and/or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manufacturer product warning (if none, follow agency policy and training).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899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APPLICATION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Wear Personal Protective Equipment [PPE] (e.g., gloves).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Restrain the individual prior to Spit Mask application (e.g., handcuffs).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use agency-approved spit-restraint devices.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932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APPLICATION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agency competency trained and qualified LEOs are permitted to use spit-restraint devices.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 the individual why a spit-restraint device is being applied (if the totality of the circumstances permit it and it is safe).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0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INTRODUCE YOURSELF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IPICD-qualified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/>
                <a:latin typeface="Calibri Light" panose="020F0302020204030204"/>
              </a:rPr>
              <a:t>Spit Restraint Device™ Instructor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98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APPLICATION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and REMOVE the spit-restraint device.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the spit-restraint device for application per training and/or guidelines.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QUICKLY and SAFELY apply the spit-restraint device per training and/or policy.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246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APPLICATION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application if you have difficulty applying it (e.g., hat, large head, </a:t>
            </a:r>
            <a:r>
              <a:rPr lang="en-US" sz="3200" dirty="0">
                <a:solidFill>
                  <a:prstClr val="black"/>
                </a:solidFill>
                <a:effectLst/>
                <a:latin typeface="Calibri" panose="020F0502020204030204"/>
              </a:rPr>
              <a:t>large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hair, wig, physical movement, etc.).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 to anyone who is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Vomiting</a:t>
            </a:r>
            <a:r>
              <a:rPr lang="en-US" sz="3200" dirty="0">
                <a:solidFill>
                  <a:prstClr val="black"/>
                </a:solidFill>
                <a:effectLst/>
                <a:latin typeface="Calibri" panose="020F0502020204030204"/>
              </a:rPr>
              <a:t> and/or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bleeding heavily from the mouth.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708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APPLICATION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 to anyone who is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prstClr val="black"/>
              </a:solidFill>
              <a:effectLst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bleeding heavily from the nose,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bleeding heavily from the facial area, and/or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having breathing difficulty.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736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APPLICATION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 to anyone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complains of breathing difficulty (e.g., following OC spray).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punishment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punitive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purposes.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AVOID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spraying </a:t>
            </a:r>
            <a:r>
              <a:rPr lang="en-US" sz="3200" dirty="0">
                <a:solidFill>
                  <a:prstClr val="black"/>
                </a:solidFill>
                <a:effectLst/>
                <a:latin typeface="Calibri" panose="020F0502020204030204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masked individual with an aerosol agent (depending upon the totality of the circumstances)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350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APPLICATION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two officers for spit-restraint device application (if practical)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effectLst/>
                <a:latin typeface="Calibri" panose="020F0502020204030204"/>
              </a:rPr>
              <a:t>Ensure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spit-restraint device is not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prstClr val="black"/>
              </a:solidFill>
              <a:effectLst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blocking vision and/or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interfering with ventilation.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604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APPLICATION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sure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spit-restraint device is not applying pressure to the person’s neck area.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spit-restraint device (if necessary).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prstClr val="black"/>
                </a:solidFill>
                <a:effectLst/>
                <a:latin typeface="Calibri" panose="020F0502020204030204"/>
              </a:rPr>
              <a:t>M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onitor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individual (visual and auditory) for attempts to remove the device by “brushing” against objects.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81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APPLICATION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spit-restraint device if the person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prstClr val="black"/>
              </a:solidFill>
              <a:effectLst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complains of breathing difficulty, and/or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Vomits, and/or suffers heavy bleeding from the nose, mouth, facial area to prevent aspiration.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092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APPLICATION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aware some individuals </a:t>
            </a:r>
            <a:r>
              <a:rPr lang="en-US" sz="3200" dirty="0">
                <a:solidFill>
                  <a:prstClr val="black"/>
                </a:solidFill>
                <a:effectLst/>
                <a:latin typeface="Calibri" panose="020F0502020204030204"/>
              </a:rPr>
              <a:t>may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become extremely agitated and combative after a spit-restraint device is applied (i.e., person with Autism, mental illness, etc.).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Removal of the spit-restraint device may help calm them.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prstClr val="black"/>
              </a:solidFill>
              <a:effectLst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Decontaminate from aerosol spray residue (when safe).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358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APPLICATION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NEVER: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 the individual near a running vehicle’s exhaust and/or other dangerous fumes.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leave the person unattended (if practical).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permit the spit-restraint device to remain on an individual for an unreasonable period of time.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84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APPLICATION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 a prone individual onto the side for better visual monitoring of the face and chest areas.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REMOVE the person from any area where smoke, gas, vehicle exhaust, and/or other dangerous fumes are present.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reasonably safe, transport the individual, or arrange for transport, in an ambulance or agency vehicle.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59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Is Important To You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500" dirty="0">
                <a:solidFill>
                  <a:prstClr val="black"/>
                </a:solidFill>
                <a:effectLst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Cognitive Domain training on spit-restraint devices.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500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500" dirty="0">
                <a:solidFill>
                  <a:prstClr val="black"/>
                </a:solidFill>
                <a:effectLst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Understanding that a spit-restraint device application is a use of force that must comply with applicable legal standards of care.</a:t>
            </a:r>
          </a:p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500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500" dirty="0">
                <a:solidFill>
                  <a:prstClr val="black"/>
                </a:solidFill>
                <a:effectLst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Understanding that a spit-restraint device application may be a de-escalation strategy.</a:t>
            </a:r>
          </a:p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830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Spit Mask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Removal Guidelines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12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REMOVAL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and/or safety concerns: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effectLst/>
                <a:latin typeface="Calibri" panose="020F0502020204030204"/>
              </a:rPr>
              <a:t>R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emove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spit-restraint device, per training.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Immediately begin health care protocols, per policy and training.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Wear Personal Protective Equipment (e.g., gloves, mask, etc.).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3785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REMOVAL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effectLst/>
                <a:latin typeface="Calibri" panose="020F0502020204030204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arefully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remove the spit-restraint device avoiding injury to the facial, head, and/or neck areas.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effectLst/>
                <a:latin typeface="Calibri" panose="020F0502020204030204"/>
              </a:rPr>
              <a:t>D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ispose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spit-restraint device per biohazard protocols (single use only), unless keeping for potential evidence.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biodegradable timeline for substance processing.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29369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SPIT MASK REMOVAL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effectLst/>
                <a:latin typeface="Calibri" panose="020F0502020204030204"/>
              </a:rPr>
              <a:t>Document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subject’s behaviors and reason(s) for spit-restraint device application (e.g., person threatened to spit, did spit, etc.).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effectLst/>
                <a:latin typeface="Calibri" panose="020F0502020204030204"/>
              </a:rPr>
              <a:t>Document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any application deviation from manufacturer warnings, agency policy, and/or training.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effectLst/>
                <a:latin typeface="Calibri" panose="020F0502020204030204"/>
              </a:rPr>
              <a:t>Provide report per agency guidelines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(Paint pictures with words).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12810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Spit Device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Qualification Assessment</a:t>
            </a:r>
          </a:p>
        </p:txBody>
      </p:sp>
    </p:spTree>
    <p:extLst>
      <p:ext uri="{BB962C8B-B14F-4D97-AF65-F5344CB8AC3E}">
        <p14:creationId xmlns:p14="http://schemas.microsoft.com/office/powerpoint/2010/main" val="40886239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QUALIFICATION ASSESSMENTS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step, take the User-Level qualification assessment and/or performance evaluation.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can use your Learner Companion and notes (Resource-based Learning).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28835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AELE-IPICD. (2021, April 28). Understanding and Managing Officer’s Use of Spit Masks [webinar].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AELE-IPICD, 2021.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Safariland, LLC. (2019). The Hood. Jacksonville, FL: Forensics Source; Stearns Wear, Inc. (n.d.) Spit Sock Hood; RIPP Restraints International, Inc. (n.d.). RIPP Restraints Protective Mask.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Graham v. Connor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109 S. Ct. 1865 (1989)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Sullivan, A. (2010). A History of Hooding. Retrieved from dish.andrewsullivan.com/2010/04/30/a-history-of-hooding/; Williams, T., &amp; Kinney, A. (2021, September 5). The American Horror of Hooding. Retrieved from newrepublic.com/article/159263/daniel-prude-rochester-new-york-spit-hood-history;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Kennedy, K. M., Payne-James, J. J., Payne-James, G. J., &amp; Green, P. (2019). The use of spit guards (also known as spit hoods) by police services in England, Wales and Northern Ireland: to prevent transmission of infection or another form of restraint.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Journal of Forensic and Legal Medicine, 66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147-154.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Marigold, O., Castillo, E. M., Brennan, J., Coyne, C. J., Swift, S., &amp; Vilke, G. M. (2020, May). Further study on the physiological effects of an alternative spit mask.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J. Forensic Leg Med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; Lutz, M. Sloane, C. M., Castillo, E. M., Brennen, J. J., Coyne, C. J., Swift, S.L., &amp; Vilke, G.M. (2019, February). Physiological effects of a spit sock.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Am J. Emerg Med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291-293.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29 C.F.R. § 1910.1030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16430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CREDITS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Copy:  John G. Peters, Jr., M.S., M.B.A., M.A., Ph.D.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effectLst/>
                <a:latin typeface="Calibri" panose="020F0502020204030204"/>
              </a:rPr>
              <a:t>Photographer for IPICD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Curtis McCain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Instructional Design: John G. Peters, Jr., Ph.D., A. David Berman, M.S.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Learner Companion Design: www.curtnova.com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 review: D. Paul Matsenbaugh, M.D., Michael A. Brave, Esq., A. David Berman, M.S., Marilyn Janas, M.B.A., M.S.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effectLst/>
                <a:latin typeface="Calibri" panose="020F0502020204030204"/>
              </a:rPr>
              <a:t>Producer and Video Editor: Curtis McCain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effectLst/>
                <a:latin typeface="Calibri" panose="020F0502020204030204"/>
              </a:rPr>
              <a:t>Post-Production: Curtnova, Las Vegas, Nevada USA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Director, IPICD Digital Center: Jason W. Peters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7678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THANK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YOU!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7683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effectLst/>
                <a:latin typeface="Calibri Light" panose="020F0302020204030204"/>
              </a:rPr>
              <a:t>GOALS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lang="en-US" sz="3200" dirty="0">
                <a:solidFill>
                  <a:prstClr val="black"/>
                </a:solidFill>
                <a:effectLst/>
                <a:latin typeface="Calibri" panose="020F0502020204030204"/>
              </a:rPr>
              <a:t>educate law enforcement officers and others about spit-restraint devices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lang="en-US" sz="3200" dirty="0">
                <a:solidFill>
                  <a:prstClr val="black"/>
                </a:solidFill>
                <a:effectLst/>
                <a:latin typeface="Calibri" panose="020F0502020204030204"/>
              </a:rPr>
              <a:t>educate law enforcement officers and others about force and other relevant standards that may govern the application of use, removal, retention, and disposal of spit- restraint devices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lang="en-US" sz="3200" dirty="0">
                <a:solidFill>
                  <a:prstClr val="black"/>
                </a:solidFill>
                <a:effectLst/>
                <a:latin typeface="Calibri" panose="020F0502020204030204"/>
              </a:rPr>
              <a:t>educate law enforcement officers and others about the limitations of spit-restraint devices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03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effectLst/>
                <a:latin typeface="Calibri Light" panose="020F0302020204030204"/>
              </a:rPr>
              <a:t>GOALS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educate law enforcement officers and other about spit-restraint device application, use, removal, and retention for potential evidence.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lang="en-US" sz="3200" dirty="0">
                <a:solidFill>
                  <a:prstClr val="black"/>
                </a:solidFill>
                <a:effectLst/>
                <a:latin typeface="Calibri" panose="020F0502020204030204"/>
              </a:rPr>
              <a:t>quantitatively evaluate program learners about their spit-restraint device knowledge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89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effectLst/>
                <a:latin typeface="Calibri Light" panose="020F0302020204030204"/>
              </a:rPr>
              <a:t>Discuss YOUR AGENCY’S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3FDB1C1-F76E-4F2E-A7F3-36FDCB1F29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878240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989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effectLst/>
                <a:latin typeface="Calibri Light" panose="020F0302020204030204"/>
              </a:rPr>
              <a:t>DISCUSS and SHOW YOUR AGENCY’S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effectLst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APPROVED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effectLst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SPIT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effectLst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RESTRAINT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effectLst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DEVICE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673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0FB7-7092-2C4C-8AD4-C65799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OUT TO EACH LEARNER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5B5A3-4291-7440-A948-E72AB462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effectLst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IPICD Spit-Restraint Device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Learner Companion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1224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998"/>
      </a:accent1>
      <a:accent2>
        <a:srgbClr val="4592E5"/>
      </a:accent2>
      <a:accent3>
        <a:srgbClr val="0986B0"/>
      </a:accent3>
      <a:accent4>
        <a:srgbClr val="99190F"/>
      </a:accent4>
      <a:accent5>
        <a:srgbClr val="231F20"/>
      </a:accent5>
      <a:accent6>
        <a:srgbClr val="003066"/>
      </a:accent6>
      <a:hlink>
        <a:srgbClr val="177BE5"/>
      </a:hlink>
      <a:folHlink>
        <a:srgbClr val="00244D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1980</Words>
  <Application>Microsoft Office PowerPoint</Application>
  <PresentationFormat>Widescreen</PresentationFormat>
  <Paragraphs>258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Arial Black</vt:lpstr>
      <vt:lpstr>Calibri</vt:lpstr>
      <vt:lpstr>Calibri Light</vt:lpstr>
      <vt:lpstr>1_Office Theme</vt:lpstr>
      <vt:lpstr>PowerPoint Presentation</vt:lpstr>
      <vt:lpstr>DISCLAIMER</vt:lpstr>
      <vt:lpstr>INTRODUCE YOURSELF</vt:lpstr>
      <vt:lpstr>Program Is Important To You</vt:lpstr>
      <vt:lpstr>GOALS</vt:lpstr>
      <vt:lpstr>GOALS</vt:lpstr>
      <vt:lpstr>Discuss YOUR AGENCY’S </vt:lpstr>
      <vt:lpstr>DISCUSS and SHOW YOUR AGENCY’S </vt:lpstr>
      <vt:lpstr>HAND OUT TO EACH LEARNER</vt:lpstr>
      <vt:lpstr>SPIT MASK DEFINED</vt:lpstr>
      <vt:lpstr>SPIT MASK EXAMPLES</vt:lpstr>
      <vt:lpstr>HISTORICALLY</vt:lpstr>
      <vt:lpstr>NEGATIVE HOOD PERCEPTIONS</vt:lpstr>
      <vt:lpstr>IT IS NOT A HOOD!!!</vt:lpstr>
      <vt:lpstr>IT IS NOT A HOOD!!!</vt:lpstr>
      <vt:lpstr>OTHERS, TOO (in USA)</vt:lpstr>
      <vt:lpstr>IMPORTANT QUESTION</vt:lpstr>
      <vt:lpstr>IMPORTANT ANSWER</vt:lpstr>
      <vt:lpstr>SPIT MASK USE = USING FORCE</vt:lpstr>
      <vt:lpstr>SPIT MASK USE = USING FORCE</vt:lpstr>
      <vt:lpstr>SPIT MASK USE &amp; AGENCY </vt:lpstr>
      <vt:lpstr>PowerPoint Presentation</vt:lpstr>
      <vt:lpstr>SPIT MASK MEDICAL CONCERNS</vt:lpstr>
      <vt:lpstr>SPIT MASK MEDICAL CONCERNS</vt:lpstr>
      <vt:lpstr>PowerPoint Presentation</vt:lpstr>
      <vt:lpstr>SPIT MASK APPLICATION GUIDELINES</vt:lpstr>
      <vt:lpstr>SPIT MASK APPLICATION GUIDELINES</vt:lpstr>
      <vt:lpstr>SPIT MASK APPLICATION GUIDELINES</vt:lpstr>
      <vt:lpstr>SPIT MASK APPLICATION GUIDELINES</vt:lpstr>
      <vt:lpstr>SPIT MASK APPLICATION GUIDELINES</vt:lpstr>
      <vt:lpstr>SPIT MASK APPLICATION GUIDELINES</vt:lpstr>
      <vt:lpstr>SPIT MASK APPLICATION GUIDELINES</vt:lpstr>
      <vt:lpstr>SPIT MASK APPLICATION GUIDELINES</vt:lpstr>
      <vt:lpstr>SPIT MASK APPLICATION GUIDELINES</vt:lpstr>
      <vt:lpstr>SPIT MASK APPLICATION GUIDELINES</vt:lpstr>
      <vt:lpstr>SPIT MASK APPLICATION GUIDELINES</vt:lpstr>
      <vt:lpstr>SPIT MASK APPLICATION GUIDELINES</vt:lpstr>
      <vt:lpstr>SPIT MASK APPLICATION GUIDELINES</vt:lpstr>
      <vt:lpstr>SPIT MASK APPLICATION GUIDELINES</vt:lpstr>
      <vt:lpstr>PowerPoint Presentation</vt:lpstr>
      <vt:lpstr>SPIT MASK REMOVAL GUIDELINES</vt:lpstr>
      <vt:lpstr>SPIT MASK REMOVAL GUIDELINES</vt:lpstr>
      <vt:lpstr>SPIT MASK REMOVAL GUIDELINES</vt:lpstr>
      <vt:lpstr>PowerPoint Presentation</vt:lpstr>
      <vt:lpstr>QUALIFICATION ASSESSMENTS</vt:lpstr>
      <vt:lpstr>REFERENCES</vt:lpstr>
      <vt:lpstr>CREDITS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peters</dc:creator>
  <cp:lastModifiedBy>john peters</cp:lastModifiedBy>
  <cp:revision>1</cp:revision>
  <dcterms:created xsi:type="dcterms:W3CDTF">2021-09-07T21:24:41Z</dcterms:created>
  <dcterms:modified xsi:type="dcterms:W3CDTF">2021-09-07T22:13:26Z</dcterms:modified>
</cp:coreProperties>
</file>