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2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3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  <p:sldMasterId id="2147483708" r:id="rId3"/>
    <p:sldMasterId id="2147483734" r:id="rId4"/>
  </p:sldMasterIdLst>
  <p:notesMasterIdLst>
    <p:notesMasterId r:id="rId29"/>
  </p:notesMasterIdLst>
  <p:sldIdLst>
    <p:sldId id="259" r:id="rId5"/>
    <p:sldId id="326" r:id="rId6"/>
    <p:sldId id="1081" r:id="rId7"/>
    <p:sldId id="273" r:id="rId8"/>
    <p:sldId id="329" r:id="rId9"/>
    <p:sldId id="307" r:id="rId10"/>
    <p:sldId id="308" r:id="rId11"/>
    <p:sldId id="1168" r:id="rId12"/>
    <p:sldId id="1159" r:id="rId13"/>
    <p:sldId id="1160" r:id="rId14"/>
    <p:sldId id="1161" r:id="rId15"/>
    <p:sldId id="325" r:id="rId16"/>
    <p:sldId id="309" r:id="rId17"/>
    <p:sldId id="310" r:id="rId18"/>
    <p:sldId id="311" r:id="rId19"/>
    <p:sldId id="312" r:id="rId20"/>
    <p:sldId id="1162" r:id="rId21"/>
    <p:sldId id="1163" r:id="rId22"/>
    <p:sldId id="1191" r:id="rId23"/>
    <p:sldId id="1192" r:id="rId24"/>
    <p:sldId id="1193" r:id="rId25"/>
    <p:sldId id="1194" r:id="rId26"/>
    <p:sldId id="1211" r:id="rId27"/>
    <p:sldId id="1063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EF700B2-05BA-45F8-B4BB-ACAA9C39709E}" v="4" dt="2025-02-28T02:00:40.99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90" autoAdjust="0"/>
    <p:restoredTop sz="94660"/>
  </p:normalViewPr>
  <p:slideViewPr>
    <p:cSldViewPr snapToGrid="0">
      <p:cViewPr>
        <p:scale>
          <a:sx n="101" d="100"/>
          <a:sy n="101" d="100"/>
        </p:scale>
        <p:origin x="132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548"/>
    </p:cViewPr>
  </p:sorterViewPr>
  <p:notesViewPr>
    <p:cSldViewPr snapToGrid="0">
      <p:cViewPr varScale="1">
        <p:scale>
          <a:sx n="84" d="100"/>
          <a:sy n="84" d="100"/>
        </p:scale>
        <p:origin x="3096" y="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n peters" userId="47c80ed1129101aa" providerId="LiveId" clId="{BEF700B2-05BA-45F8-B4BB-ACAA9C39709E}"/>
    <pc:docChg chg="custSel modSld modMainMaster">
      <pc:chgData name="john peters" userId="47c80ed1129101aa" providerId="LiveId" clId="{BEF700B2-05BA-45F8-B4BB-ACAA9C39709E}" dt="2025-02-28T02:00:40.998" v="17"/>
      <pc:docMkLst>
        <pc:docMk/>
      </pc:docMkLst>
      <pc:sldChg chg="modSp mod">
        <pc:chgData name="john peters" userId="47c80ed1129101aa" providerId="LiveId" clId="{BEF700B2-05BA-45F8-B4BB-ACAA9C39709E}" dt="2025-02-28T02:00:08.392" v="16" actId="207"/>
        <pc:sldMkLst>
          <pc:docMk/>
          <pc:sldMk cId="1703186027" sldId="259"/>
        </pc:sldMkLst>
        <pc:spChg chg="mod">
          <ac:chgData name="john peters" userId="47c80ed1129101aa" providerId="LiveId" clId="{BEF700B2-05BA-45F8-B4BB-ACAA9C39709E}" dt="2025-02-28T02:00:08.392" v="16" actId="207"/>
          <ac:spMkLst>
            <pc:docMk/>
            <pc:sldMk cId="1703186027" sldId="259"/>
            <ac:spMk id="2" creationId="{076CA469-9D71-3E42-87FA-9E3CC2372320}"/>
          </ac:spMkLst>
        </pc:spChg>
      </pc:sldChg>
      <pc:sldChg chg="modSp mod">
        <pc:chgData name="john peters" userId="47c80ed1129101aa" providerId="LiveId" clId="{BEF700B2-05BA-45F8-B4BB-ACAA9C39709E}" dt="2025-02-28T01:54:50.658" v="5" actId="20577"/>
        <pc:sldMkLst>
          <pc:docMk/>
          <pc:sldMk cId="1272532668" sldId="309"/>
        </pc:sldMkLst>
        <pc:spChg chg="mod">
          <ac:chgData name="john peters" userId="47c80ed1129101aa" providerId="LiveId" clId="{BEF700B2-05BA-45F8-B4BB-ACAA9C39709E}" dt="2025-02-28T01:54:50.658" v="5" actId="20577"/>
          <ac:spMkLst>
            <pc:docMk/>
            <pc:sldMk cId="1272532668" sldId="309"/>
            <ac:spMk id="2" creationId="{6971DD07-7B01-5F69-8476-739D62B03D8C}"/>
          </ac:spMkLst>
        </pc:spChg>
      </pc:sldChg>
      <pc:sldChg chg="modSp mod">
        <pc:chgData name="john peters" userId="47c80ed1129101aa" providerId="LiveId" clId="{BEF700B2-05BA-45F8-B4BB-ACAA9C39709E}" dt="2025-02-28T01:54:56.438" v="11" actId="20577"/>
        <pc:sldMkLst>
          <pc:docMk/>
          <pc:sldMk cId="352496171" sldId="1160"/>
        </pc:sldMkLst>
        <pc:spChg chg="mod">
          <ac:chgData name="john peters" userId="47c80ed1129101aa" providerId="LiveId" clId="{BEF700B2-05BA-45F8-B4BB-ACAA9C39709E}" dt="2025-02-28T01:54:56.438" v="11" actId="20577"/>
          <ac:spMkLst>
            <pc:docMk/>
            <pc:sldMk cId="352496171" sldId="1160"/>
            <ac:spMk id="2" creationId="{2CE95CDF-742E-B6F3-A18C-CA3D168319DF}"/>
          </ac:spMkLst>
        </pc:spChg>
      </pc:sldChg>
      <pc:sldMasterChg chg="modSldLayout">
        <pc:chgData name="john peters" userId="47c80ed1129101aa" providerId="LiveId" clId="{BEF700B2-05BA-45F8-B4BB-ACAA9C39709E}" dt="2025-02-28T01:59:34.432" v="15"/>
        <pc:sldMasterMkLst>
          <pc:docMk/>
          <pc:sldMasterMk cId="3715638618" sldId="2147483660"/>
        </pc:sldMasterMkLst>
        <pc:sldLayoutChg chg="addSp delSp modSp">
          <pc:chgData name="john peters" userId="47c80ed1129101aa" providerId="LiveId" clId="{BEF700B2-05BA-45F8-B4BB-ACAA9C39709E}" dt="2025-02-28T01:59:34.432" v="15"/>
          <pc:sldLayoutMkLst>
            <pc:docMk/>
            <pc:sldMasterMk cId="3715638618" sldId="2147483660"/>
            <pc:sldLayoutMk cId="2739655282" sldId="2147483661"/>
          </pc:sldLayoutMkLst>
          <pc:spChg chg="del">
            <ac:chgData name="john peters" userId="47c80ed1129101aa" providerId="LiveId" clId="{BEF700B2-05BA-45F8-B4BB-ACAA9C39709E}" dt="2025-02-28T01:58:49.314" v="13"/>
            <ac:spMkLst>
              <pc:docMk/>
              <pc:sldMasterMk cId="3715638618" sldId="2147483660"/>
              <pc:sldLayoutMk cId="2739655282" sldId="2147483661"/>
              <ac:spMk id="2" creationId="{B49723E9-CA25-3B44-AEE4-633DAF61543E}"/>
            </ac:spMkLst>
          </pc:spChg>
          <pc:spChg chg="add mod">
            <ac:chgData name="john peters" userId="47c80ed1129101aa" providerId="LiveId" clId="{BEF700B2-05BA-45F8-B4BB-ACAA9C39709E}" dt="2025-02-28T01:57:55.538" v="12"/>
            <ac:spMkLst>
              <pc:docMk/>
              <pc:sldMasterMk cId="3715638618" sldId="2147483660"/>
              <pc:sldLayoutMk cId="2739655282" sldId="2147483661"/>
              <ac:spMk id="4" creationId="{3AC47C61-10CC-5BF1-AA2A-72C625641B92}"/>
            </ac:spMkLst>
          </pc:spChg>
          <pc:spChg chg="add mod">
            <ac:chgData name="john peters" userId="47c80ed1129101aa" providerId="LiveId" clId="{BEF700B2-05BA-45F8-B4BB-ACAA9C39709E}" dt="2025-02-28T01:57:55.538" v="12"/>
            <ac:spMkLst>
              <pc:docMk/>
              <pc:sldMasterMk cId="3715638618" sldId="2147483660"/>
              <pc:sldLayoutMk cId="2739655282" sldId="2147483661"/>
              <ac:spMk id="5" creationId="{897552A8-BE7E-18FF-C0DC-C6F713108257}"/>
            </ac:spMkLst>
          </pc:spChg>
          <pc:spChg chg="add mod">
            <ac:chgData name="john peters" userId="47c80ed1129101aa" providerId="LiveId" clId="{BEF700B2-05BA-45F8-B4BB-ACAA9C39709E}" dt="2025-02-28T01:59:34.432" v="15"/>
            <ac:spMkLst>
              <pc:docMk/>
              <pc:sldMasterMk cId="3715638618" sldId="2147483660"/>
              <pc:sldLayoutMk cId="2739655282" sldId="2147483661"/>
              <ac:spMk id="6" creationId="{AC7DE6FC-9BCE-4528-00C7-E4FD42E76FAD}"/>
            </ac:spMkLst>
          </pc:spChg>
        </pc:sldLayoutChg>
      </pc:sldMasterChg>
      <pc:sldMasterChg chg="modSldLayout">
        <pc:chgData name="john peters" userId="47c80ed1129101aa" providerId="LiveId" clId="{BEF700B2-05BA-45F8-B4BB-ACAA9C39709E}" dt="2025-02-28T02:00:40.998" v="17"/>
        <pc:sldMasterMkLst>
          <pc:docMk/>
          <pc:sldMasterMk cId="1435330138" sldId="2147483708"/>
        </pc:sldMasterMkLst>
        <pc:sldLayoutChg chg="addSp modSp">
          <pc:chgData name="john peters" userId="47c80ed1129101aa" providerId="LiveId" clId="{BEF700B2-05BA-45F8-B4BB-ACAA9C39709E}" dt="2025-02-28T02:00:40.998" v="17"/>
          <pc:sldLayoutMkLst>
            <pc:docMk/>
            <pc:sldMasterMk cId="1435330138" sldId="2147483708"/>
            <pc:sldLayoutMk cId="3052303857" sldId="2147483715"/>
          </pc:sldLayoutMkLst>
          <pc:spChg chg="add mod">
            <ac:chgData name="john peters" userId="47c80ed1129101aa" providerId="LiveId" clId="{BEF700B2-05BA-45F8-B4BB-ACAA9C39709E}" dt="2025-02-28T02:00:40.998" v="17"/>
            <ac:spMkLst>
              <pc:docMk/>
              <pc:sldMasterMk cId="1435330138" sldId="2147483708"/>
              <pc:sldLayoutMk cId="3052303857" sldId="2147483715"/>
              <ac:spMk id="4" creationId="{F2CD0680-0F91-9A75-C1DE-7691D214BA4B}"/>
            </ac:spMkLst>
          </pc:spChg>
          <pc:spChg chg="add mod">
            <ac:chgData name="john peters" userId="47c80ed1129101aa" providerId="LiveId" clId="{BEF700B2-05BA-45F8-B4BB-ACAA9C39709E}" dt="2025-02-28T02:00:40.998" v="17"/>
            <ac:spMkLst>
              <pc:docMk/>
              <pc:sldMasterMk cId="1435330138" sldId="2147483708"/>
              <pc:sldLayoutMk cId="3052303857" sldId="2147483715"/>
              <ac:spMk id="5" creationId="{14CDD4F0-2063-9F96-5C2D-5FDC138CB3A9}"/>
            </ac:spMkLst>
          </pc:spChg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358D2E4-294D-4998-85D6-49AEA8F50E93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492BAF10-DBBC-4C0D-AA15-A076EEE64619}">
      <dgm:prSet/>
      <dgm:spPr/>
      <dgm:t>
        <a:bodyPr/>
        <a:lstStyle/>
        <a:p>
          <a:r>
            <a:rPr lang="en-US"/>
            <a:t>Intense Paranoia		</a:t>
          </a:r>
        </a:p>
      </dgm:t>
    </dgm:pt>
    <dgm:pt modelId="{5BD5277B-3D96-4F9E-AF5B-29F52029363C}" type="parTrans" cxnId="{6995AA54-4C3B-48A7-BD7F-CD0B1FC1774E}">
      <dgm:prSet/>
      <dgm:spPr/>
      <dgm:t>
        <a:bodyPr/>
        <a:lstStyle/>
        <a:p>
          <a:endParaRPr lang="en-US"/>
        </a:p>
      </dgm:t>
    </dgm:pt>
    <dgm:pt modelId="{2F7D074B-97D0-4C2B-8D8B-F3DA7C8A9F85}" type="sibTrans" cxnId="{6995AA54-4C3B-48A7-BD7F-CD0B1FC1774E}">
      <dgm:prSet/>
      <dgm:spPr/>
      <dgm:t>
        <a:bodyPr/>
        <a:lstStyle/>
        <a:p>
          <a:endParaRPr lang="en-US"/>
        </a:p>
      </dgm:t>
    </dgm:pt>
    <dgm:pt modelId="{08375BAD-48FA-47CC-A245-6CEA6774D68A}">
      <dgm:prSet/>
      <dgm:spPr/>
      <dgm:t>
        <a:bodyPr/>
        <a:lstStyle/>
        <a:p>
          <a:r>
            <a:rPr lang="en-US"/>
            <a:t>Violent Behavior		</a:t>
          </a:r>
        </a:p>
      </dgm:t>
    </dgm:pt>
    <dgm:pt modelId="{803BA724-3182-4182-AB01-9AE637D7D7D0}" type="parTrans" cxnId="{C1B61BC7-1C00-4E7C-AA02-56E9F052D577}">
      <dgm:prSet/>
      <dgm:spPr/>
      <dgm:t>
        <a:bodyPr/>
        <a:lstStyle/>
        <a:p>
          <a:endParaRPr lang="en-US"/>
        </a:p>
      </dgm:t>
    </dgm:pt>
    <dgm:pt modelId="{1FE2676F-6FB7-422B-A0E7-7B5AB6E2AF6D}" type="sibTrans" cxnId="{C1B61BC7-1C00-4E7C-AA02-56E9F052D577}">
      <dgm:prSet/>
      <dgm:spPr/>
      <dgm:t>
        <a:bodyPr/>
        <a:lstStyle/>
        <a:p>
          <a:endParaRPr lang="en-US"/>
        </a:p>
      </dgm:t>
    </dgm:pt>
    <dgm:pt modelId="{8F93EEE9-13C6-408F-9F9E-6F75E51BCEEC}">
      <dgm:prSet/>
      <dgm:spPr/>
      <dgm:t>
        <a:bodyPr/>
        <a:lstStyle/>
        <a:p>
          <a:r>
            <a:rPr lang="en-US" dirty="0"/>
            <a:t>Rapid and Extreme Mood Swings</a:t>
          </a:r>
        </a:p>
      </dgm:t>
    </dgm:pt>
    <dgm:pt modelId="{119F4CBE-3D0D-4655-8CA6-27CB17C7EFFF}" type="parTrans" cxnId="{4C83255E-FE95-4FC8-BDBE-FEE6011BEE2C}">
      <dgm:prSet/>
      <dgm:spPr/>
      <dgm:t>
        <a:bodyPr/>
        <a:lstStyle/>
        <a:p>
          <a:endParaRPr lang="en-US"/>
        </a:p>
      </dgm:t>
    </dgm:pt>
    <dgm:pt modelId="{AB497C48-C36D-447C-9EB3-155C994E1EA3}" type="sibTrans" cxnId="{4C83255E-FE95-4FC8-BDBE-FEE6011BEE2C}">
      <dgm:prSet/>
      <dgm:spPr/>
      <dgm:t>
        <a:bodyPr/>
        <a:lstStyle/>
        <a:p>
          <a:endParaRPr lang="en-US"/>
        </a:p>
      </dgm:t>
    </dgm:pt>
    <dgm:pt modelId="{12D3ED05-3089-473D-AAE5-6D1F75770310}">
      <dgm:prSet/>
      <dgm:spPr/>
      <dgm:t>
        <a:bodyPr/>
        <a:lstStyle/>
        <a:p>
          <a:r>
            <a:rPr lang="en-US"/>
            <a:t>Agitation, Fidgeting, Abrupt Movements</a:t>
          </a:r>
        </a:p>
      </dgm:t>
    </dgm:pt>
    <dgm:pt modelId="{5C107A20-BBD6-4E57-B143-DF9EAB3B8CDE}" type="parTrans" cxnId="{89E35BDE-6F49-4FD6-B0CB-EE6067E5C104}">
      <dgm:prSet/>
      <dgm:spPr/>
      <dgm:t>
        <a:bodyPr/>
        <a:lstStyle/>
        <a:p>
          <a:endParaRPr lang="en-US"/>
        </a:p>
      </dgm:t>
    </dgm:pt>
    <dgm:pt modelId="{B4D4A07B-53AB-4B59-8C13-2F4B269EB27A}" type="sibTrans" cxnId="{89E35BDE-6F49-4FD6-B0CB-EE6067E5C104}">
      <dgm:prSet/>
      <dgm:spPr/>
      <dgm:t>
        <a:bodyPr/>
        <a:lstStyle/>
        <a:p>
          <a:endParaRPr lang="en-US"/>
        </a:p>
      </dgm:t>
    </dgm:pt>
    <dgm:pt modelId="{1FF8A989-F511-4351-80EA-7E7CECDBBE60}">
      <dgm:prSet/>
      <dgm:spPr/>
      <dgm:t>
        <a:bodyPr/>
        <a:lstStyle/>
        <a:p>
          <a:r>
            <a:rPr lang="en-US" dirty="0"/>
            <a:t>Aggression/hostility toward others/ inanimate objects</a:t>
          </a:r>
        </a:p>
      </dgm:t>
    </dgm:pt>
    <dgm:pt modelId="{7B1CE7B2-96C9-45A4-ACC2-EE98E4A2A4FA}" type="parTrans" cxnId="{1BF7CFFF-316A-4BE8-A9C9-56A7C1C4631A}">
      <dgm:prSet/>
      <dgm:spPr/>
      <dgm:t>
        <a:bodyPr/>
        <a:lstStyle/>
        <a:p>
          <a:endParaRPr lang="en-US"/>
        </a:p>
      </dgm:t>
    </dgm:pt>
    <dgm:pt modelId="{C973703A-7135-45E2-93CD-5DD4C9AA10A9}" type="sibTrans" cxnId="{1BF7CFFF-316A-4BE8-A9C9-56A7C1C4631A}">
      <dgm:prSet/>
      <dgm:spPr/>
      <dgm:t>
        <a:bodyPr/>
        <a:lstStyle/>
        <a:p>
          <a:endParaRPr lang="en-US"/>
        </a:p>
      </dgm:t>
    </dgm:pt>
    <dgm:pt modelId="{E7EDBC84-3C25-4D60-B12E-369BB786BB63}">
      <dgm:prSet/>
      <dgm:spPr/>
      <dgm:t>
        <a:bodyPr/>
        <a:lstStyle/>
        <a:p>
          <a:r>
            <a:rPr lang="en-US"/>
            <a:t>Described as “just snapped” or “flipped” out”</a:t>
          </a:r>
        </a:p>
      </dgm:t>
    </dgm:pt>
    <dgm:pt modelId="{A1576ED1-B3F9-4649-B140-5FCAF5884FD6}" type="parTrans" cxnId="{83B105A4-94EA-4F34-98CD-964B533FBF55}">
      <dgm:prSet/>
      <dgm:spPr/>
      <dgm:t>
        <a:bodyPr/>
        <a:lstStyle/>
        <a:p>
          <a:endParaRPr lang="en-US"/>
        </a:p>
      </dgm:t>
    </dgm:pt>
    <dgm:pt modelId="{F8FE64DB-02F6-44B1-A1FA-D56AA22976AD}" type="sibTrans" cxnId="{83B105A4-94EA-4F34-98CD-964B533FBF55}">
      <dgm:prSet/>
      <dgm:spPr/>
      <dgm:t>
        <a:bodyPr/>
        <a:lstStyle/>
        <a:p>
          <a:endParaRPr lang="en-US"/>
        </a:p>
      </dgm:t>
    </dgm:pt>
    <dgm:pt modelId="{0F034937-BFEF-4479-80C6-8D2097EE21F9}">
      <dgm:prSet/>
      <dgm:spPr/>
      <dgm:t>
        <a:bodyPr/>
        <a:lstStyle/>
        <a:p>
          <a:r>
            <a:rPr lang="en-US"/>
            <a:t>Running wildly or for no apparent reason</a:t>
          </a:r>
        </a:p>
      </dgm:t>
    </dgm:pt>
    <dgm:pt modelId="{E49E430F-B458-4BBD-A152-ADE41E651D67}" type="parTrans" cxnId="{ECDD485F-BFD3-422F-A44D-9DEE886FA74F}">
      <dgm:prSet/>
      <dgm:spPr/>
      <dgm:t>
        <a:bodyPr/>
        <a:lstStyle/>
        <a:p>
          <a:endParaRPr lang="en-US"/>
        </a:p>
      </dgm:t>
    </dgm:pt>
    <dgm:pt modelId="{2799F8D3-D5CA-43D0-BA8D-266C53316FE3}" type="sibTrans" cxnId="{ECDD485F-BFD3-422F-A44D-9DEE886FA74F}">
      <dgm:prSet/>
      <dgm:spPr/>
      <dgm:t>
        <a:bodyPr/>
        <a:lstStyle/>
        <a:p>
          <a:endParaRPr lang="en-US"/>
        </a:p>
      </dgm:t>
    </dgm:pt>
    <dgm:pt modelId="{1E988957-7EB4-4C91-A4A3-D2E9D9199F7E}">
      <dgm:prSet/>
      <dgm:spPr/>
      <dgm:t>
        <a:bodyPr/>
        <a:lstStyle/>
        <a:p>
          <a:r>
            <a:rPr lang="en-US"/>
            <a:t>Screaming for no apparent reason	</a:t>
          </a:r>
        </a:p>
      </dgm:t>
    </dgm:pt>
    <dgm:pt modelId="{CA1B2616-3153-4A7F-ACEB-00D1A46D3D84}" type="parTrans" cxnId="{406218F3-4E0C-4698-B22B-FEDAEA4893FC}">
      <dgm:prSet/>
      <dgm:spPr/>
      <dgm:t>
        <a:bodyPr/>
        <a:lstStyle/>
        <a:p>
          <a:endParaRPr lang="en-US"/>
        </a:p>
      </dgm:t>
    </dgm:pt>
    <dgm:pt modelId="{4D5F0C3E-6D19-4C7F-8C9B-D60A06EE21B7}" type="sibTrans" cxnId="{406218F3-4E0C-4698-B22B-FEDAEA4893FC}">
      <dgm:prSet/>
      <dgm:spPr/>
      <dgm:t>
        <a:bodyPr/>
        <a:lstStyle/>
        <a:p>
          <a:endParaRPr lang="en-US"/>
        </a:p>
      </dgm:t>
    </dgm:pt>
    <dgm:pt modelId="{6A092F51-148F-4114-A52F-C25BE3D4CACC}" type="pres">
      <dgm:prSet presAssocID="{9358D2E4-294D-4998-85D6-49AEA8F50E93}" presName="diagram" presStyleCnt="0">
        <dgm:presLayoutVars>
          <dgm:dir/>
          <dgm:resizeHandles val="exact"/>
        </dgm:presLayoutVars>
      </dgm:prSet>
      <dgm:spPr/>
    </dgm:pt>
    <dgm:pt modelId="{8EB5C326-0546-441A-8A15-46D35AAB689D}" type="pres">
      <dgm:prSet presAssocID="{492BAF10-DBBC-4C0D-AA15-A076EEE64619}" presName="node" presStyleLbl="node1" presStyleIdx="0" presStyleCnt="8">
        <dgm:presLayoutVars>
          <dgm:bulletEnabled val="1"/>
        </dgm:presLayoutVars>
      </dgm:prSet>
      <dgm:spPr/>
    </dgm:pt>
    <dgm:pt modelId="{15CAF61D-605B-4C03-9061-85C15912E618}" type="pres">
      <dgm:prSet presAssocID="{2F7D074B-97D0-4C2B-8D8B-F3DA7C8A9F85}" presName="sibTrans" presStyleCnt="0"/>
      <dgm:spPr/>
    </dgm:pt>
    <dgm:pt modelId="{8A0B8313-DA8C-4C91-8AC5-5D48B1025071}" type="pres">
      <dgm:prSet presAssocID="{08375BAD-48FA-47CC-A245-6CEA6774D68A}" presName="node" presStyleLbl="node1" presStyleIdx="1" presStyleCnt="8">
        <dgm:presLayoutVars>
          <dgm:bulletEnabled val="1"/>
        </dgm:presLayoutVars>
      </dgm:prSet>
      <dgm:spPr/>
    </dgm:pt>
    <dgm:pt modelId="{C873CFD9-05FE-44DF-BE1C-622C545BE70E}" type="pres">
      <dgm:prSet presAssocID="{1FE2676F-6FB7-422B-A0E7-7B5AB6E2AF6D}" presName="sibTrans" presStyleCnt="0"/>
      <dgm:spPr/>
    </dgm:pt>
    <dgm:pt modelId="{C25305C9-7EEF-412A-AECE-E1F254562011}" type="pres">
      <dgm:prSet presAssocID="{8F93EEE9-13C6-408F-9F9E-6F75E51BCEEC}" presName="node" presStyleLbl="node1" presStyleIdx="2" presStyleCnt="8">
        <dgm:presLayoutVars>
          <dgm:bulletEnabled val="1"/>
        </dgm:presLayoutVars>
      </dgm:prSet>
      <dgm:spPr/>
    </dgm:pt>
    <dgm:pt modelId="{4E682E6A-D26A-43FE-9100-B461BF2A7286}" type="pres">
      <dgm:prSet presAssocID="{AB497C48-C36D-447C-9EB3-155C994E1EA3}" presName="sibTrans" presStyleCnt="0"/>
      <dgm:spPr/>
    </dgm:pt>
    <dgm:pt modelId="{2C3C6828-FD02-4B38-ADA7-0B186D31AB1E}" type="pres">
      <dgm:prSet presAssocID="{12D3ED05-3089-473D-AAE5-6D1F75770310}" presName="node" presStyleLbl="node1" presStyleIdx="3" presStyleCnt="8">
        <dgm:presLayoutVars>
          <dgm:bulletEnabled val="1"/>
        </dgm:presLayoutVars>
      </dgm:prSet>
      <dgm:spPr/>
    </dgm:pt>
    <dgm:pt modelId="{AB7D24D0-DAE3-4E15-97DD-4D500943E1CC}" type="pres">
      <dgm:prSet presAssocID="{B4D4A07B-53AB-4B59-8C13-2F4B269EB27A}" presName="sibTrans" presStyleCnt="0"/>
      <dgm:spPr/>
    </dgm:pt>
    <dgm:pt modelId="{B61067F4-C599-418D-A9F2-4E2693003B2C}" type="pres">
      <dgm:prSet presAssocID="{1FF8A989-F511-4351-80EA-7E7CECDBBE60}" presName="node" presStyleLbl="node1" presStyleIdx="4" presStyleCnt="8">
        <dgm:presLayoutVars>
          <dgm:bulletEnabled val="1"/>
        </dgm:presLayoutVars>
      </dgm:prSet>
      <dgm:spPr/>
    </dgm:pt>
    <dgm:pt modelId="{C353606D-7B16-4FCB-ACFB-6A2530DEDCED}" type="pres">
      <dgm:prSet presAssocID="{C973703A-7135-45E2-93CD-5DD4C9AA10A9}" presName="sibTrans" presStyleCnt="0"/>
      <dgm:spPr/>
    </dgm:pt>
    <dgm:pt modelId="{814A7A22-C774-40A4-909B-4478967ED699}" type="pres">
      <dgm:prSet presAssocID="{E7EDBC84-3C25-4D60-B12E-369BB786BB63}" presName="node" presStyleLbl="node1" presStyleIdx="5" presStyleCnt="8">
        <dgm:presLayoutVars>
          <dgm:bulletEnabled val="1"/>
        </dgm:presLayoutVars>
      </dgm:prSet>
      <dgm:spPr/>
    </dgm:pt>
    <dgm:pt modelId="{22907D5C-B94C-4DD2-8861-DCA65E541E06}" type="pres">
      <dgm:prSet presAssocID="{F8FE64DB-02F6-44B1-A1FA-D56AA22976AD}" presName="sibTrans" presStyleCnt="0"/>
      <dgm:spPr/>
    </dgm:pt>
    <dgm:pt modelId="{7061A49B-41DD-4F3C-A060-7F30C5591CCD}" type="pres">
      <dgm:prSet presAssocID="{0F034937-BFEF-4479-80C6-8D2097EE21F9}" presName="node" presStyleLbl="node1" presStyleIdx="6" presStyleCnt="8">
        <dgm:presLayoutVars>
          <dgm:bulletEnabled val="1"/>
        </dgm:presLayoutVars>
      </dgm:prSet>
      <dgm:spPr/>
    </dgm:pt>
    <dgm:pt modelId="{4E706E73-8EF6-487C-8B22-1F4AF8514DCB}" type="pres">
      <dgm:prSet presAssocID="{2799F8D3-D5CA-43D0-BA8D-266C53316FE3}" presName="sibTrans" presStyleCnt="0"/>
      <dgm:spPr/>
    </dgm:pt>
    <dgm:pt modelId="{872C893A-9FED-4151-B2D2-E239F83B1EB7}" type="pres">
      <dgm:prSet presAssocID="{1E988957-7EB4-4C91-A4A3-D2E9D9199F7E}" presName="node" presStyleLbl="node1" presStyleIdx="7" presStyleCnt="8">
        <dgm:presLayoutVars>
          <dgm:bulletEnabled val="1"/>
        </dgm:presLayoutVars>
      </dgm:prSet>
      <dgm:spPr/>
    </dgm:pt>
  </dgm:ptLst>
  <dgm:cxnLst>
    <dgm:cxn modelId="{1CC85B04-C143-46C7-8FB7-22E5FC7072E9}" type="presOf" srcId="{9358D2E4-294D-4998-85D6-49AEA8F50E93}" destId="{6A092F51-148F-4114-A52F-C25BE3D4CACC}" srcOrd="0" destOrd="0" presId="urn:microsoft.com/office/officeart/2005/8/layout/default"/>
    <dgm:cxn modelId="{4C83255E-FE95-4FC8-BDBE-FEE6011BEE2C}" srcId="{9358D2E4-294D-4998-85D6-49AEA8F50E93}" destId="{8F93EEE9-13C6-408F-9F9E-6F75E51BCEEC}" srcOrd="2" destOrd="0" parTransId="{119F4CBE-3D0D-4655-8CA6-27CB17C7EFFF}" sibTransId="{AB497C48-C36D-447C-9EB3-155C994E1EA3}"/>
    <dgm:cxn modelId="{ECDD485F-BFD3-422F-A44D-9DEE886FA74F}" srcId="{9358D2E4-294D-4998-85D6-49AEA8F50E93}" destId="{0F034937-BFEF-4479-80C6-8D2097EE21F9}" srcOrd="6" destOrd="0" parTransId="{E49E430F-B458-4BBD-A152-ADE41E651D67}" sibTransId="{2799F8D3-D5CA-43D0-BA8D-266C53316FE3}"/>
    <dgm:cxn modelId="{F1F25648-2AB2-446D-A841-3590E0D03D49}" type="presOf" srcId="{12D3ED05-3089-473D-AAE5-6D1F75770310}" destId="{2C3C6828-FD02-4B38-ADA7-0B186D31AB1E}" srcOrd="0" destOrd="0" presId="urn:microsoft.com/office/officeart/2005/8/layout/default"/>
    <dgm:cxn modelId="{B1852454-CDC5-422F-92AA-CB88DBAC0A4A}" type="presOf" srcId="{0F034937-BFEF-4479-80C6-8D2097EE21F9}" destId="{7061A49B-41DD-4F3C-A060-7F30C5591CCD}" srcOrd="0" destOrd="0" presId="urn:microsoft.com/office/officeart/2005/8/layout/default"/>
    <dgm:cxn modelId="{6995AA54-4C3B-48A7-BD7F-CD0B1FC1774E}" srcId="{9358D2E4-294D-4998-85D6-49AEA8F50E93}" destId="{492BAF10-DBBC-4C0D-AA15-A076EEE64619}" srcOrd="0" destOrd="0" parTransId="{5BD5277B-3D96-4F9E-AF5B-29F52029363C}" sibTransId="{2F7D074B-97D0-4C2B-8D8B-F3DA7C8A9F85}"/>
    <dgm:cxn modelId="{7B8E0D78-0C1D-4399-956E-D4D77400AB39}" type="presOf" srcId="{1E988957-7EB4-4C91-A4A3-D2E9D9199F7E}" destId="{872C893A-9FED-4151-B2D2-E239F83B1EB7}" srcOrd="0" destOrd="0" presId="urn:microsoft.com/office/officeart/2005/8/layout/default"/>
    <dgm:cxn modelId="{9023785A-4D64-42F6-AD21-3DD4062EF113}" type="presOf" srcId="{E7EDBC84-3C25-4D60-B12E-369BB786BB63}" destId="{814A7A22-C774-40A4-909B-4478967ED699}" srcOrd="0" destOrd="0" presId="urn:microsoft.com/office/officeart/2005/8/layout/default"/>
    <dgm:cxn modelId="{03D4867C-8811-4936-A328-03E54BEF8B31}" type="presOf" srcId="{08375BAD-48FA-47CC-A245-6CEA6774D68A}" destId="{8A0B8313-DA8C-4C91-8AC5-5D48B1025071}" srcOrd="0" destOrd="0" presId="urn:microsoft.com/office/officeart/2005/8/layout/default"/>
    <dgm:cxn modelId="{C25A9C93-3C8E-4530-97F3-287FE8242503}" type="presOf" srcId="{1FF8A989-F511-4351-80EA-7E7CECDBBE60}" destId="{B61067F4-C599-418D-A9F2-4E2693003B2C}" srcOrd="0" destOrd="0" presId="urn:microsoft.com/office/officeart/2005/8/layout/default"/>
    <dgm:cxn modelId="{83B105A4-94EA-4F34-98CD-964B533FBF55}" srcId="{9358D2E4-294D-4998-85D6-49AEA8F50E93}" destId="{E7EDBC84-3C25-4D60-B12E-369BB786BB63}" srcOrd="5" destOrd="0" parTransId="{A1576ED1-B3F9-4649-B140-5FCAF5884FD6}" sibTransId="{F8FE64DB-02F6-44B1-A1FA-D56AA22976AD}"/>
    <dgm:cxn modelId="{C1B61BC7-1C00-4E7C-AA02-56E9F052D577}" srcId="{9358D2E4-294D-4998-85D6-49AEA8F50E93}" destId="{08375BAD-48FA-47CC-A245-6CEA6774D68A}" srcOrd="1" destOrd="0" parTransId="{803BA724-3182-4182-AB01-9AE637D7D7D0}" sibTransId="{1FE2676F-6FB7-422B-A0E7-7B5AB6E2AF6D}"/>
    <dgm:cxn modelId="{4685ABDB-218F-4FB1-81B0-2B7DBE3F5A06}" type="presOf" srcId="{8F93EEE9-13C6-408F-9F9E-6F75E51BCEEC}" destId="{C25305C9-7EEF-412A-AECE-E1F254562011}" srcOrd="0" destOrd="0" presId="urn:microsoft.com/office/officeart/2005/8/layout/default"/>
    <dgm:cxn modelId="{89E35BDE-6F49-4FD6-B0CB-EE6067E5C104}" srcId="{9358D2E4-294D-4998-85D6-49AEA8F50E93}" destId="{12D3ED05-3089-473D-AAE5-6D1F75770310}" srcOrd="3" destOrd="0" parTransId="{5C107A20-BBD6-4E57-B143-DF9EAB3B8CDE}" sibTransId="{B4D4A07B-53AB-4B59-8C13-2F4B269EB27A}"/>
    <dgm:cxn modelId="{406218F3-4E0C-4698-B22B-FEDAEA4893FC}" srcId="{9358D2E4-294D-4998-85D6-49AEA8F50E93}" destId="{1E988957-7EB4-4C91-A4A3-D2E9D9199F7E}" srcOrd="7" destOrd="0" parTransId="{CA1B2616-3153-4A7F-ACEB-00D1A46D3D84}" sibTransId="{4D5F0C3E-6D19-4C7F-8C9B-D60A06EE21B7}"/>
    <dgm:cxn modelId="{DA44D5F6-768C-49D3-B28A-5B0A154D035C}" type="presOf" srcId="{492BAF10-DBBC-4C0D-AA15-A076EEE64619}" destId="{8EB5C326-0546-441A-8A15-46D35AAB689D}" srcOrd="0" destOrd="0" presId="urn:microsoft.com/office/officeart/2005/8/layout/default"/>
    <dgm:cxn modelId="{1BF7CFFF-316A-4BE8-A9C9-56A7C1C4631A}" srcId="{9358D2E4-294D-4998-85D6-49AEA8F50E93}" destId="{1FF8A989-F511-4351-80EA-7E7CECDBBE60}" srcOrd="4" destOrd="0" parTransId="{7B1CE7B2-96C9-45A4-ACC2-EE98E4A2A4FA}" sibTransId="{C973703A-7135-45E2-93CD-5DD4C9AA10A9}"/>
    <dgm:cxn modelId="{AEC9D804-8FBF-4951-BD9D-FB857ED39EB5}" type="presParOf" srcId="{6A092F51-148F-4114-A52F-C25BE3D4CACC}" destId="{8EB5C326-0546-441A-8A15-46D35AAB689D}" srcOrd="0" destOrd="0" presId="urn:microsoft.com/office/officeart/2005/8/layout/default"/>
    <dgm:cxn modelId="{4BB43154-59FC-41FF-9132-0C8A0E4321F9}" type="presParOf" srcId="{6A092F51-148F-4114-A52F-C25BE3D4CACC}" destId="{15CAF61D-605B-4C03-9061-85C15912E618}" srcOrd="1" destOrd="0" presId="urn:microsoft.com/office/officeart/2005/8/layout/default"/>
    <dgm:cxn modelId="{A1E58D28-CE49-4AFB-AE9E-5E9DA996D284}" type="presParOf" srcId="{6A092F51-148F-4114-A52F-C25BE3D4CACC}" destId="{8A0B8313-DA8C-4C91-8AC5-5D48B1025071}" srcOrd="2" destOrd="0" presId="urn:microsoft.com/office/officeart/2005/8/layout/default"/>
    <dgm:cxn modelId="{4AECE6A0-EF72-4CE5-8F17-9D266F368EFF}" type="presParOf" srcId="{6A092F51-148F-4114-A52F-C25BE3D4CACC}" destId="{C873CFD9-05FE-44DF-BE1C-622C545BE70E}" srcOrd="3" destOrd="0" presId="urn:microsoft.com/office/officeart/2005/8/layout/default"/>
    <dgm:cxn modelId="{CC1902DE-4FD8-4FC1-9A0A-31721F1196CF}" type="presParOf" srcId="{6A092F51-148F-4114-A52F-C25BE3D4CACC}" destId="{C25305C9-7EEF-412A-AECE-E1F254562011}" srcOrd="4" destOrd="0" presId="urn:microsoft.com/office/officeart/2005/8/layout/default"/>
    <dgm:cxn modelId="{5A8DF853-DABC-435A-AC4E-9C3C6BBB2E69}" type="presParOf" srcId="{6A092F51-148F-4114-A52F-C25BE3D4CACC}" destId="{4E682E6A-D26A-43FE-9100-B461BF2A7286}" srcOrd="5" destOrd="0" presId="urn:microsoft.com/office/officeart/2005/8/layout/default"/>
    <dgm:cxn modelId="{DC6FAD8B-BB9A-48B5-B1E3-7AB669930B5A}" type="presParOf" srcId="{6A092F51-148F-4114-A52F-C25BE3D4CACC}" destId="{2C3C6828-FD02-4B38-ADA7-0B186D31AB1E}" srcOrd="6" destOrd="0" presId="urn:microsoft.com/office/officeart/2005/8/layout/default"/>
    <dgm:cxn modelId="{5F198291-F249-42FC-BAB9-3682446B4A5C}" type="presParOf" srcId="{6A092F51-148F-4114-A52F-C25BE3D4CACC}" destId="{AB7D24D0-DAE3-4E15-97DD-4D500943E1CC}" srcOrd="7" destOrd="0" presId="urn:microsoft.com/office/officeart/2005/8/layout/default"/>
    <dgm:cxn modelId="{C99E3192-2B4C-408D-B35F-22E3AC759BF3}" type="presParOf" srcId="{6A092F51-148F-4114-A52F-C25BE3D4CACC}" destId="{B61067F4-C599-418D-A9F2-4E2693003B2C}" srcOrd="8" destOrd="0" presId="urn:microsoft.com/office/officeart/2005/8/layout/default"/>
    <dgm:cxn modelId="{7630BBEF-8A3F-4A67-8612-9C6EF0A8888B}" type="presParOf" srcId="{6A092F51-148F-4114-A52F-C25BE3D4CACC}" destId="{C353606D-7B16-4FCB-ACFB-6A2530DEDCED}" srcOrd="9" destOrd="0" presId="urn:microsoft.com/office/officeart/2005/8/layout/default"/>
    <dgm:cxn modelId="{3A247636-F74E-4341-A9A5-C5C7113659DA}" type="presParOf" srcId="{6A092F51-148F-4114-A52F-C25BE3D4CACC}" destId="{814A7A22-C774-40A4-909B-4478967ED699}" srcOrd="10" destOrd="0" presId="urn:microsoft.com/office/officeart/2005/8/layout/default"/>
    <dgm:cxn modelId="{970C29F9-382F-4CFB-BA57-60C32DB1547C}" type="presParOf" srcId="{6A092F51-148F-4114-A52F-C25BE3D4CACC}" destId="{22907D5C-B94C-4DD2-8861-DCA65E541E06}" srcOrd="11" destOrd="0" presId="urn:microsoft.com/office/officeart/2005/8/layout/default"/>
    <dgm:cxn modelId="{C89F7598-CEE3-48CB-9ABC-6B8F20420BDE}" type="presParOf" srcId="{6A092F51-148F-4114-A52F-C25BE3D4CACC}" destId="{7061A49B-41DD-4F3C-A060-7F30C5591CCD}" srcOrd="12" destOrd="0" presId="urn:microsoft.com/office/officeart/2005/8/layout/default"/>
    <dgm:cxn modelId="{F9081A31-8AB8-4484-ACA7-40A364B88B5E}" type="presParOf" srcId="{6A092F51-148F-4114-A52F-C25BE3D4CACC}" destId="{4E706E73-8EF6-487C-8B22-1F4AF8514DCB}" srcOrd="13" destOrd="0" presId="urn:microsoft.com/office/officeart/2005/8/layout/default"/>
    <dgm:cxn modelId="{27CAF1BA-57A6-485D-A274-4038F7F22AD9}" type="presParOf" srcId="{6A092F51-148F-4114-A52F-C25BE3D4CACC}" destId="{872C893A-9FED-4151-B2D2-E239F83B1EB7}" srcOrd="1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622DD23-3B06-4740-9A75-AD4454DC6EAB}" type="doc">
      <dgm:prSet loTypeId="urn:microsoft.com/office/officeart/2005/8/layout/default" loCatId="list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FF798926-37B6-438C-8065-61A27707BC6E}">
      <dgm:prSet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en-US"/>
            <a:t>Naked (trying to get cool)</a:t>
          </a:r>
        </a:p>
      </dgm:t>
    </dgm:pt>
    <dgm:pt modelId="{BCE087E5-CE55-40F0-82A7-FAEEC7949483}" type="parTrans" cxnId="{C489D362-830B-4397-82B4-83E7977BC570}">
      <dgm:prSet/>
      <dgm:spPr/>
      <dgm:t>
        <a:bodyPr/>
        <a:lstStyle/>
        <a:p>
          <a:endParaRPr lang="en-US"/>
        </a:p>
      </dgm:t>
    </dgm:pt>
    <dgm:pt modelId="{4A49B8D4-60EA-42A3-B05C-0412A2A30C34}" type="sibTrans" cxnId="{C489D362-830B-4397-82B4-83E7977BC570}">
      <dgm:prSet/>
      <dgm:spPr/>
      <dgm:t>
        <a:bodyPr/>
        <a:lstStyle/>
        <a:p>
          <a:endParaRPr lang="en-US"/>
        </a:p>
      </dgm:t>
    </dgm:pt>
    <dgm:pt modelId="{8770F4EF-C4C1-4AFD-9757-0FEAC07F6762}">
      <dgm:prSet/>
      <dgm:spPr>
        <a:solidFill>
          <a:srgbClr val="00B050"/>
        </a:solidFill>
      </dgm:spPr>
      <dgm:t>
        <a:bodyPr/>
        <a:lstStyle/>
        <a:p>
          <a:r>
            <a:rPr lang="en-US"/>
            <a:t>Disoriented about place, time, purpose</a:t>
          </a:r>
        </a:p>
      </dgm:t>
    </dgm:pt>
    <dgm:pt modelId="{FDDF26FD-5407-47D2-B750-D3536B8A8D0C}" type="parTrans" cxnId="{A89E66FE-4D66-4DA9-99F5-D778B258248B}">
      <dgm:prSet/>
      <dgm:spPr/>
      <dgm:t>
        <a:bodyPr/>
        <a:lstStyle/>
        <a:p>
          <a:endParaRPr lang="en-US"/>
        </a:p>
      </dgm:t>
    </dgm:pt>
    <dgm:pt modelId="{A341442D-54ED-465F-9FFB-264000E6A8BD}" type="sibTrans" cxnId="{A89E66FE-4D66-4DA9-99F5-D778B258248B}">
      <dgm:prSet/>
      <dgm:spPr/>
      <dgm:t>
        <a:bodyPr/>
        <a:lstStyle/>
        <a:p>
          <a:endParaRPr lang="en-US"/>
        </a:p>
      </dgm:t>
    </dgm:pt>
    <dgm:pt modelId="{C93CD8A4-58DF-4FDA-A6FD-0CC2F9BF8CFC}">
      <dgm:prSet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/>
            <a:t>Seemingly unlimited endurance</a:t>
          </a:r>
        </a:p>
      </dgm:t>
    </dgm:pt>
    <dgm:pt modelId="{3E1819DC-D9E6-4B86-8A60-6D7B8D349309}" type="parTrans" cxnId="{581FBE5D-7B5D-40F9-BDD5-7FCC416DF6E6}">
      <dgm:prSet/>
      <dgm:spPr/>
      <dgm:t>
        <a:bodyPr/>
        <a:lstStyle/>
        <a:p>
          <a:endParaRPr lang="en-US"/>
        </a:p>
      </dgm:t>
    </dgm:pt>
    <dgm:pt modelId="{5AF26D87-A729-43CC-B300-E7E463117378}" type="sibTrans" cxnId="{581FBE5D-7B5D-40F9-BDD5-7FCC416DF6E6}">
      <dgm:prSet/>
      <dgm:spPr/>
      <dgm:t>
        <a:bodyPr/>
        <a:lstStyle/>
        <a:p>
          <a:endParaRPr lang="en-US"/>
        </a:p>
      </dgm:t>
    </dgm:pt>
    <dgm:pt modelId="{971CD36A-387C-4AF4-AB89-97E4893C28D0}">
      <dgm:prSet/>
      <dgm:spPr>
        <a:solidFill>
          <a:srgbClr val="7030A0"/>
        </a:solidFill>
      </dgm:spPr>
      <dgm:t>
        <a:bodyPr/>
        <a:lstStyle/>
        <a:p>
          <a:r>
            <a:rPr lang="en-US" dirty="0"/>
            <a:t>Muscle rigidity (stiff arm may not be resistance)</a:t>
          </a:r>
        </a:p>
      </dgm:t>
    </dgm:pt>
    <dgm:pt modelId="{3046BFF2-731E-4FFC-B4E7-C4F0B80DA214}" type="parTrans" cxnId="{E57535BE-4201-469B-8123-C661AB775B9B}">
      <dgm:prSet/>
      <dgm:spPr/>
      <dgm:t>
        <a:bodyPr/>
        <a:lstStyle/>
        <a:p>
          <a:endParaRPr lang="en-US"/>
        </a:p>
      </dgm:t>
    </dgm:pt>
    <dgm:pt modelId="{6A57B839-85D6-4CB7-BB86-9C3C52BBE4AA}" type="sibTrans" cxnId="{E57535BE-4201-469B-8123-C661AB775B9B}">
      <dgm:prSet/>
      <dgm:spPr/>
      <dgm:t>
        <a:bodyPr/>
        <a:lstStyle/>
        <a:p>
          <a:endParaRPr lang="en-US"/>
        </a:p>
      </dgm:t>
    </dgm:pt>
    <dgm:pt modelId="{A595A2B1-143A-4768-94B2-871025647D4E}">
      <dgm:prSet/>
      <dgm:spPr>
        <a:solidFill>
          <a:srgbClr val="C00000"/>
        </a:solidFill>
      </dgm:spPr>
      <dgm:t>
        <a:bodyPr/>
        <a:lstStyle/>
        <a:p>
          <a:r>
            <a:rPr lang="en-US" dirty="0"/>
            <a:t>Hallucinations</a:t>
          </a:r>
        </a:p>
      </dgm:t>
    </dgm:pt>
    <dgm:pt modelId="{3D357263-C0FC-408C-B577-F7BE3C816582}" type="parTrans" cxnId="{3FFE8A6F-FB9D-42BA-91E5-82DC2884F392}">
      <dgm:prSet/>
      <dgm:spPr/>
      <dgm:t>
        <a:bodyPr/>
        <a:lstStyle/>
        <a:p>
          <a:endParaRPr lang="en-US"/>
        </a:p>
      </dgm:t>
    </dgm:pt>
    <dgm:pt modelId="{65AA453F-CDA9-463D-9D8E-16457D30AF2B}" type="sibTrans" cxnId="{3FFE8A6F-FB9D-42BA-91E5-82DC2884F392}">
      <dgm:prSet/>
      <dgm:spPr/>
      <dgm:t>
        <a:bodyPr/>
        <a:lstStyle/>
        <a:p>
          <a:endParaRPr lang="en-US"/>
        </a:p>
      </dgm:t>
    </dgm:pt>
    <dgm:pt modelId="{E3B71044-7FE9-4B07-8871-352DDA5A03CF}">
      <dgm:prSet/>
      <dgm:spPr/>
      <dgm:t>
        <a:bodyPr/>
        <a:lstStyle/>
        <a:p>
          <a:r>
            <a:rPr lang="en-US" dirty="0"/>
            <a:t>Scattered ideas about things</a:t>
          </a:r>
        </a:p>
      </dgm:t>
    </dgm:pt>
    <dgm:pt modelId="{F6FCD1BD-5DB8-4DCA-87D9-226A51A86278}" type="parTrans" cxnId="{5F7BF311-2226-4A2C-81C2-41604B59B2F2}">
      <dgm:prSet/>
      <dgm:spPr/>
      <dgm:t>
        <a:bodyPr/>
        <a:lstStyle/>
        <a:p>
          <a:endParaRPr lang="en-US"/>
        </a:p>
      </dgm:t>
    </dgm:pt>
    <dgm:pt modelId="{806104C0-D808-4F6C-B31E-19E8FF6F8816}" type="sibTrans" cxnId="{5F7BF311-2226-4A2C-81C2-41604B59B2F2}">
      <dgm:prSet/>
      <dgm:spPr/>
      <dgm:t>
        <a:bodyPr/>
        <a:lstStyle/>
        <a:p>
          <a:endParaRPr lang="en-US"/>
        </a:p>
      </dgm:t>
    </dgm:pt>
    <dgm:pt modelId="{2276A722-3011-4F0D-BABF-1EEE07B1F30F}">
      <dgm:prSet/>
      <dgm:spPr>
        <a:solidFill>
          <a:schemeClr val="accent4"/>
        </a:solidFill>
      </dgm:spPr>
      <dgm:t>
        <a:bodyPr/>
        <a:lstStyle/>
        <a:p>
          <a:r>
            <a:rPr lang="en-US" dirty="0"/>
            <a:t>Resists violently during capture, control and restraint</a:t>
          </a:r>
        </a:p>
      </dgm:t>
    </dgm:pt>
    <dgm:pt modelId="{00B411A1-A305-4C81-9F5D-039CEF98D0BD}" type="parTrans" cxnId="{B7B88CC6-9F6C-4A65-8BC2-3FB312A5B17E}">
      <dgm:prSet/>
      <dgm:spPr/>
      <dgm:t>
        <a:bodyPr/>
        <a:lstStyle/>
        <a:p>
          <a:endParaRPr lang="en-US"/>
        </a:p>
      </dgm:t>
    </dgm:pt>
    <dgm:pt modelId="{292FEA81-ACE9-42E6-B4A4-E4D8D089AA6C}" type="sibTrans" cxnId="{B7B88CC6-9F6C-4A65-8BC2-3FB312A5B17E}">
      <dgm:prSet/>
      <dgm:spPr/>
      <dgm:t>
        <a:bodyPr/>
        <a:lstStyle/>
        <a:p>
          <a:endParaRPr lang="en-US"/>
        </a:p>
      </dgm:t>
    </dgm:pt>
    <dgm:pt modelId="{D3C5BA7A-0B64-41A0-B170-931808A92C3A}">
      <dgm:prSet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r>
            <a:rPr lang="en-US" dirty="0"/>
            <a:t>Struggles violently after being restrained</a:t>
          </a:r>
        </a:p>
      </dgm:t>
    </dgm:pt>
    <dgm:pt modelId="{5716F933-1941-4615-A6C1-87F5068AE439}" type="parTrans" cxnId="{2D6D0AFE-35CB-41A0-A128-A678C74BEDF1}">
      <dgm:prSet/>
      <dgm:spPr/>
      <dgm:t>
        <a:bodyPr/>
        <a:lstStyle/>
        <a:p>
          <a:endParaRPr lang="en-US"/>
        </a:p>
      </dgm:t>
    </dgm:pt>
    <dgm:pt modelId="{0D79E820-055F-4125-B8DE-A58034515BD5}" type="sibTrans" cxnId="{2D6D0AFE-35CB-41A0-A128-A678C74BEDF1}">
      <dgm:prSet/>
      <dgm:spPr/>
      <dgm:t>
        <a:bodyPr/>
        <a:lstStyle/>
        <a:p>
          <a:endParaRPr lang="en-US"/>
        </a:p>
      </dgm:t>
    </dgm:pt>
    <dgm:pt modelId="{F1E20893-2A40-45C0-AAA1-579246CF25DA}" type="pres">
      <dgm:prSet presAssocID="{4622DD23-3B06-4740-9A75-AD4454DC6EAB}" presName="diagram" presStyleCnt="0">
        <dgm:presLayoutVars>
          <dgm:dir/>
          <dgm:resizeHandles val="exact"/>
        </dgm:presLayoutVars>
      </dgm:prSet>
      <dgm:spPr/>
    </dgm:pt>
    <dgm:pt modelId="{C7B1139C-EB39-4DFE-A865-FDCCEAB6ADBE}" type="pres">
      <dgm:prSet presAssocID="{FF798926-37B6-438C-8065-61A27707BC6E}" presName="node" presStyleLbl="node1" presStyleIdx="0" presStyleCnt="8">
        <dgm:presLayoutVars>
          <dgm:bulletEnabled val="1"/>
        </dgm:presLayoutVars>
      </dgm:prSet>
      <dgm:spPr/>
    </dgm:pt>
    <dgm:pt modelId="{76F509E3-2F95-4C40-922C-F4572F46AB2E}" type="pres">
      <dgm:prSet presAssocID="{4A49B8D4-60EA-42A3-B05C-0412A2A30C34}" presName="sibTrans" presStyleCnt="0"/>
      <dgm:spPr/>
    </dgm:pt>
    <dgm:pt modelId="{EC2EA221-461E-4729-85C9-AF791F9DFCD0}" type="pres">
      <dgm:prSet presAssocID="{8770F4EF-C4C1-4AFD-9757-0FEAC07F6762}" presName="node" presStyleLbl="node1" presStyleIdx="1" presStyleCnt="8">
        <dgm:presLayoutVars>
          <dgm:bulletEnabled val="1"/>
        </dgm:presLayoutVars>
      </dgm:prSet>
      <dgm:spPr/>
    </dgm:pt>
    <dgm:pt modelId="{2FFB393A-78B4-4A6B-8791-D35A220F3CA8}" type="pres">
      <dgm:prSet presAssocID="{A341442D-54ED-465F-9FFB-264000E6A8BD}" presName="sibTrans" presStyleCnt="0"/>
      <dgm:spPr/>
    </dgm:pt>
    <dgm:pt modelId="{0F86B7F5-DBD7-46A4-94FE-658538AF5506}" type="pres">
      <dgm:prSet presAssocID="{C93CD8A4-58DF-4FDA-A6FD-0CC2F9BF8CFC}" presName="node" presStyleLbl="node1" presStyleIdx="2" presStyleCnt="8">
        <dgm:presLayoutVars>
          <dgm:bulletEnabled val="1"/>
        </dgm:presLayoutVars>
      </dgm:prSet>
      <dgm:spPr/>
    </dgm:pt>
    <dgm:pt modelId="{54C04A24-830B-446B-93A4-657E912D6D0A}" type="pres">
      <dgm:prSet presAssocID="{5AF26D87-A729-43CC-B300-E7E463117378}" presName="sibTrans" presStyleCnt="0"/>
      <dgm:spPr/>
    </dgm:pt>
    <dgm:pt modelId="{FECA1B60-EFA4-4321-AA1F-C36F1FA8AD87}" type="pres">
      <dgm:prSet presAssocID="{971CD36A-387C-4AF4-AB89-97E4893C28D0}" presName="node" presStyleLbl="node1" presStyleIdx="3" presStyleCnt="8">
        <dgm:presLayoutVars>
          <dgm:bulletEnabled val="1"/>
        </dgm:presLayoutVars>
      </dgm:prSet>
      <dgm:spPr/>
    </dgm:pt>
    <dgm:pt modelId="{138B5DC1-E748-4ACB-A182-420E252D406E}" type="pres">
      <dgm:prSet presAssocID="{6A57B839-85D6-4CB7-BB86-9C3C52BBE4AA}" presName="sibTrans" presStyleCnt="0"/>
      <dgm:spPr/>
    </dgm:pt>
    <dgm:pt modelId="{DBA9CEE3-BAA7-4719-BB58-DC8145977C76}" type="pres">
      <dgm:prSet presAssocID="{A595A2B1-143A-4768-94B2-871025647D4E}" presName="node" presStyleLbl="node1" presStyleIdx="4" presStyleCnt="8">
        <dgm:presLayoutVars>
          <dgm:bulletEnabled val="1"/>
        </dgm:presLayoutVars>
      </dgm:prSet>
      <dgm:spPr/>
    </dgm:pt>
    <dgm:pt modelId="{B5F46195-F1CA-49B1-B351-2B0A33856706}" type="pres">
      <dgm:prSet presAssocID="{65AA453F-CDA9-463D-9D8E-16457D30AF2B}" presName="sibTrans" presStyleCnt="0"/>
      <dgm:spPr/>
    </dgm:pt>
    <dgm:pt modelId="{35E113AB-F55C-46D4-9162-585938AB7FA0}" type="pres">
      <dgm:prSet presAssocID="{E3B71044-7FE9-4B07-8871-352DDA5A03CF}" presName="node" presStyleLbl="node1" presStyleIdx="5" presStyleCnt="8">
        <dgm:presLayoutVars>
          <dgm:bulletEnabled val="1"/>
        </dgm:presLayoutVars>
      </dgm:prSet>
      <dgm:spPr/>
    </dgm:pt>
    <dgm:pt modelId="{A434C6CB-0AA6-4C1F-A5B2-F41BA60040E0}" type="pres">
      <dgm:prSet presAssocID="{806104C0-D808-4F6C-B31E-19E8FF6F8816}" presName="sibTrans" presStyleCnt="0"/>
      <dgm:spPr/>
    </dgm:pt>
    <dgm:pt modelId="{C90FD19A-53EE-4961-B244-5B60C99897AE}" type="pres">
      <dgm:prSet presAssocID="{2276A722-3011-4F0D-BABF-1EEE07B1F30F}" presName="node" presStyleLbl="node1" presStyleIdx="6" presStyleCnt="8">
        <dgm:presLayoutVars>
          <dgm:bulletEnabled val="1"/>
        </dgm:presLayoutVars>
      </dgm:prSet>
      <dgm:spPr/>
    </dgm:pt>
    <dgm:pt modelId="{3D64DC26-1F50-4782-9304-B1F0915C161F}" type="pres">
      <dgm:prSet presAssocID="{292FEA81-ACE9-42E6-B4A4-E4D8D089AA6C}" presName="sibTrans" presStyleCnt="0"/>
      <dgm:spPr/>
    </dgm:pt>
    <dgm:pt modelId="{5111294E-AAA8-4D18-BF3A-D9EAC5816C73}" type="pres">
      <dgm:prSet presAssocID="{D3C5BA7A-0B64-41A0-B170-931808A92C3A}" presName="node" presStyleLbl="node1" presStyleIdx="7" presStyleCnt="8">
        <dgm:presLayoutVars>
          <dgm:bulletEnabled val="1"/>
        </dgm:presLayoutVars>
      </dgm:prSet>
      <dgm:spPr/>
    </dgm:pt>
  </dgm:ptLst>
  <dgm:cxnLst>
    <dgm:cxn modelId="{3B193E04-3911-4294-BA9B-6AB0B6A49240}" type="presOf" srcId="{971CD36A-387C-4AF4-AB89-97E4893C28D0}" destId="{FECA1B60-EFA4-4321-AA1F-C36F1FA8AD87}" srcOrd="0" destOrd="0" presId="urn:microsoft.com/office/officeart/2005/8/layout/default"/>
    <dgm:cxn modelId="{5F7BF311-2226-4A2C-81C2-41604B59B2F2}" srcId="{4622DD23-3B06-4740-9A75-AD4454DC6EAB}" destId="{E3B71044-7FE9-4B07-8871-352DDA5A03CF}" srcOrd="5" destOrd="0" parTransId="{F6FCD1BD-5DB8-4DCA-87D9-226A51A86278}" sibTransId="{806104C0-D808-4F6C-B31E-19E8FF6F8816}"/>
    <dgm:cxn modelId="{F9183125-3E52-4D7E-BA90-71E1739DA300}" type="presOf" srcId="{8770F4EF-C4C1-4AFD-9757-0FEAC07F6762}" destId="{EC2EA221-461E-4729-85C9-AF791F9DFCD0}" srcOrd="0" destOrd="0" presId="urn:microsoft.com/office/officeart/2005/8/layout/default"/>
    <dgm:cxn modelId="{581FBE5D-7B5D-40F9-BDD5-7FCC416DF6E6}" srcId="{4622DD23-3B06-4740-9A75-AD4454DC6EAB}" destId="{C93CD8A4-58DF-4FDA-A6FD-0CC2F9BF8CFC}" srcOrd="2" destOrd="0" parTransId="{3E1819DC-D9E6-4B86-8A60-6D7B8D349309}" sibTransId="{5AF26D87-A729-43CC-B300-E7E463117378}"/>
    <dgm:cxn modelId="{C489D362-830B-4397-82B4-83E7977BC570}" srcId="{4622DD23-3B06-4740-9A75-AD4454DC6EAB}" destId="{FF798926-37B6-438C-8065-61A27707BC6E}" srcOrd="0" destOrd="0" parTransId="{BCE087E5-CE55-40F0-82A7-FAEEC7949483}" sibTransId="{4A49B8D4-60EA-42A3-B05C-0412A2A30C34}"/>
    <dgm:cxn modelId="{6770E644-EC22-4664-B2D6-C54B0438AD5B}" type="presOf" srcId="{E3B71044-7FE9-4B07-8871-352DDA5A03CF}" destId="{35E113AB-F55C-46D4-9162-585938AB7FA0}" srcOrd="0" destOrd="0" presId="urn:microsoft.com/office/officeart/2005/8/layout/default"/>
    <dgm:cxn modelId="{DA77A64C-AF79-405E-8C3B-6AB153756C45}" type="presOf" srcId="{4622DD23-3B06-4740-9A75-AD4454DC6EAB}" destId="{F1E20893-2A40-45C0-AAA1-579246CF25DA}" srcOrd="0" destOrd="0" presId="urn:microsoft.com/office/officeart/2005/8/layout/default"/>
    <dgm:cxn modelId="{3FFE8A6F-FB9D-42BA-91E5-82DC2884F392}" srcId="{4622DD23-3B06-4740-9A75-AD4454DC6EAB}" destId="{A595A2B1-143A-4768-94B2-871025647D4E}" srcOrd="4" destOrd="0" parTransId="{3D357263-C0FC-408C-B577-F7BE3C816582}" sibTransId="{65AA453F-CDA9-463D-9D8E-16457D30AF2B}"/>
    <dgm:cxn modelId="{7D375590-B2A4-469C-A2E2-29F1EED206F8}" type="presOf" srcId="{2276A722-3011-4F0D-BABF-1EEE07B1F30F}" destId="{C90FD19A-53EE-4961-B244-5B60C99897AE}" srcOrd="0" destOrd="0" presId="urn:microsoft.com/office/officeart/2005/8/layout/default"/>
    <dgm:cxn modelId="{58B912A7-AFBE-483A-B8B6-A4E13AA11572}" type="presOf" srcId="{A595A2B1-143A-4768-94B2-871025647D4E}" destId="{DBA9CEE3-BAA7-4719-BB58-DC8145977C76}" srcOrd="0" destOrd="0" presId="urn:microsoft.com/office/officeart/2005/8/layout/default"/>
    <dgm:cxn modelId="{2808F5A8-3A85-43C2-9A1A-D359116A18B8}" type="presOf" srcId="{FF798926-37B6-438C-8065-61A27707BC6E}" destId="{C7B1139C-EB39-4DFE-A865-FDCCEAB6ADBE}" srcOrd="0" destOrd="0" presId="urn:microsoft.com/office/officeart/2005/8/layout/default"/>
    <dgm:cxn modelId="{E57535BE-4201-469B-8123-C661AB775B9B}" srcId="{4622DD23-3B06-4740-9A75-AD4454DC6EAB}" destId="{971CD36A-387C-4AF4-AB89-97E4893C28D0}" srcOrd="3" destOrd="0" parTransId="{3046BFF2-731E-4FFC-B4E7-C4F0B80DA214}" sibTransId="{6A57B839-85D6-4CB7-BB86-9C3C52BBE4AA}"/>
    <dgm:cxn modelId="{B7B88CC6-9F6C-4A65-8BC2-3FB312A5B17E}" srcId="{4622DD23-3B06-4740-9A75-AD4454DC6EAB}" destId="{2276A722-3011-4F0D-BABF-1EEE07B1F30F}" srcOrd="6" destOrd="0" parTransId="{00B411A1-A305-4C81-9F5D-039CEF98D0BD}" sibTransId="{292FEA81-ACE9-42E6-B4A4-E4D8D089AA6C}"/>
    <dgm:cxn modelId="{327AD7D4-D09A-425F-A22D-716934419A42}" type="presOf" srcId="{D3C5BA7A-0B64-41A0-B170-931808A92C3A}" destId="{5111294E-AAA8-4D18-BF3A-D9EAC5816C73}" srcOrd="0" destOrd="0" presId="urn:microsoft.com/office/officeart/2005/8/layout/default"/>
    <dgm:cxn modelId="{4669A6F5-2E9D-4BE9-B91A-32DA21B4FE1A}" type="presOf" srcId="{C93CD8A4-58DF-4FDA-A6FD-0CC2F9BF8CFC}" destId="{0F86B7F5-DBD7-46A4-94FE-658538AF5506}" srcOrd="0" destOrd="0" presId="urn:microsoft.com/office/officeart/2005/8/layout/default"/>
    <dgm:cxn modelId="{2D6D0AFE-35CB-41A0-A128-A678C74BEDF1}" srcId="{4622DD23-3B06-4740-9A75-AD4454DC6EAB}" destId="{D3C5BA7A-0B64-41A0-B170-931808A92C3A}" srcOrd="7" destOrd="0" parTransId="{5716F933-1941-4615-A6C1-87F5068AE439}" sibTransId="{0D79E820-055F-4125-B8DE-A58034515BD5}"/>
    <dgm:cxn modelId="{A89E66FE-4D66-4DA9-99F5-D778B258248B}" srcId="{4622DD23-3B06-4740-9A75-AD4454DC6EAB}" destId="{8770F4EF-C4C1-4AFD-9757-0FEAC07F6762}" srcOrd="1" destOrd="0" parTransId="{FDDF26FD-5407-47D2-B750-D3536B8A8D0C}" sibTransId="{A341442D-54ED-465F-9FFB-264000E6A8BD}"/>
    <dgm:cxn modelId="{B9C3028E-6F18-4244-ADD6-F7525E96271A}" type="presParOf" srcId="{F1E20893-2A40-45C0-AAA1-579246CF25DA}" destId="{C7B1139C-EB39-4DFE-A865-FDCCEAB6ADBE}" srcOrd="0" destOrd="0" presId="urn:microsoft.com/office/officeart/2005/8/layout/default"/>
    <dgm:cxn modelId="{F19E601C-AA82-404D-9D89-F3A52CC5BC03}" type="presParOf" srcId="{F1E20893-2A40-45C0-AAA1-579246CF25DA}" destId="{76F509E3-2F95-4C40-922C-F4572F46AB2E}" srcOrd="1" destOrd="0" presId="urn:microsoft.com/office/officeart/2005/8/layout/default"/>
    <dgm:cxn modelId="{32B1B569-58FE-4BF9-994B-5CD6AF835794}" type="presParOf" srcId="{F1E20893-2A40-45C0-AAA1-579246CF25DA}" destId="{EC2EA221-461E-4729-85C9-AF791F9DFCD0}" srcOrd="2" destOrd="0" presId="urn:microsoft.com/office/officeart/2005/8/layout/default"/>
    <dgm:cxn modelId="{2065F77B-D713-4083-8ADC-928F9F81D56B}" type="presParOf" srcId="{F1E20893-2A40-45C0-AAA1-579246CF25DA}" destId="{2FFB393A-78B4-4A6B-8791-D35A220F3CA8}" srcOrd="3" destOrd="0" presId="urn:microsoft.com/office/officeart/2005/8/layout/default"/>
    <dgm:cxn modelId="{87B3B638-E9A4-405C-AA65-4201516FC370}" type="presParOf" srcId="{F1E20893-2A40-45C0-AAA1-579246CF25DA}" destId="{0F86B7F5-DBD7-46A4-94FE-658538AF5506}" srcOrd="4" destOrd="0" presId="urn:microsoft.com/office/officeart/2005/8/layout/default"/>
    <dgm:cxn modelId="{8707ABAC-6D05-44B8-871D-A456EB69BA4E}" type="presParOf" srcId="{F1E20893-2A40-45C0-AAA1-579246CF25DA}" destId="{54C04A24-830B-446B-93A4-657E912D6D0A}" srcOrd="5" destOrd="0" presId="urn:microsoft.com/office/officeart/2005/8/layout/default"/>
    <dgm:cxn modelId="{F0A73850-28F6-47D7-80E3-74E090EA6DFE}" type="presParOf" srcId="{F1E20893-2A40-45C0-AAA1-579246CF25DA}" destId="{FECA1B60-EFA4-4321-AA1F-C36F1FA8AD87}" srcOrd="6" destOrd="0" presId="urn:microsoft.com/office/officeart/2005/8/layout/default"/>
    <dgm:cxn modelId="{E614C79D-6320-4DBB-8941-DADA13313B6F}" type="presParOf" srcId="{F1E20893-2A40-45C0-AAA1-579246CF25DA}" destId="{138B5DC1-E748-4ACB-A182-420E252D406E}" srcOrd="7" destOrd="0" presId="urn:microsoft.com/office/officeart/2005/8/layout/default"/>
    <dgm:cxn modelId="{BC24360A-5573-44B5-A5DA-699F5218CE8D}" type="presParOf" srcId="{F1E20893-2A40-45C0-AAA1-579246CF25DA}" destId="{DBA9CEE3-BAA7-4719-BB58-DC8145977C76}" srcOrd="8" destOrd="0" presId="urn:microsoft.com/office/officeart/2005/8/layout/default"/>
    <dgm:cxn modelId="{2749B68D-B149-4047-AE8A-FCF770927F7C}" type="presParOf" srcId="{F1E20893-2A40-45C0-AAA1-579246CF25DA}" destId="{B5F46195-F1CA-49B1-B351-2B0A33856706}" srcOrd="9" destOrd="0" presId="urn:microsoft.com/office/officeart/2005/8/layout/default"/>
    <dgm:cxn modelId="{98A7270A-A0EC-4F4C-8DBD-8596E650B0AF}" type="presParOf" srcId="{F1E20893-2A40-45C0-AAA1-579246CF25DA}" destId="{35E113AB-F55C-46D4-9162-585938AB7FA0}" srcOrd="10" destOrd="0" presId="urn:microsoft.com/office/officeart/2005/8/layout/default"/>
    <dgm:cxn modelId="{91F56832-A5B5-461D-863C-DBF80C02E930}" type="presParOf" srcId="{F1E20893-2A40-45C0-AAA1-579246CF25DA}" destId="{A434C6CB-0AA6-4C1F-A5B2-F41BA60040E0}" srcOrd="11" destOrd="0" presId="urn:microsoft.com/office/officeart/2005/8/layout/default"/>
    <dgm:cxn modelId="{44776EFD-9743-4C2C-BC91-EA60CB21B578}" type="presParOf" srcId="{F1E20893-2A40-45C0-AAA1-579246CF25DA}" destId="{C90FD19A-53EE-4961-B244-5B60C99897AE}" srcOrd="12" destOrd="0" presId="urn:microsoft.com/office/officeart/2005/8/layout/default"/>
    <dgm:cxn modelId="{3C31E3C4-3C8A-4E55-A761-F1448D57AE8C}" type="presParOf" srcId="{F1E20893-2A40-45C0-AAA1-579246CF25DA}" destId="{3D64DC26-1F50-4782-9304-B1F0915C161F}" srcOrd="13" destOrd="0" presId="urn:microsoft.com/office/officeart/2005/8/layout/default"/>
    <dgm:cxn modelId="{434DF83C-A23A-4D93-9203-27874ABCD9D7}" type="presParOf" srcId="{F1E20893-2A40-45C0-AAA1-579246CF25DA}" destId="{5111294E-AAA8-4D18-BF3A-D9EAC5816C73}" srcOrd="1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F733214-7F60-43A6-AB25-F6D1ADBEB3AA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6C46A42-11CF-4F50-B11D-A7F546AA61AF}">
      <dgm:prSet/>
      <dgm:spPr/>
      <dgm:t>
        <a:bodyPr/>
        <a:lstStyle/>
        <a:p>
          <a:r>
            <a:rPr lang="en-US"/>
            <a:t>Air hunger</a:t>
          </a:r>
        </a:p>
      </dgm:t>
    </dgm:pt>
    <dgm:pt modelId="{1B6453CA-FEC5-4299-B753-F1680B2FF569}" type="parTrans" cxnId="{8C3D9DC2-4A52-4F23-9312-0F93C137F2D9}">
      <dgm:prSet/>
      <dgm:spPr/>
      <dgm:t>
        <a:bodyPr/>
        <a:lstStyle/>
        <a:p>
          <a:endParaRPr lang="en-US"/>
        </a:p>
      </dgm:t>
    </dgm:pt>
    <dgm:pt modelId="{1DC0E067-91AD-4F5F-8B73-92CE76766971}" type="sibTrans" cxnId="{8C3D9DC2-4A52-4F23-9312-0F93C137F2D9}">
      <dgm:prSet/>
      <dgm:spPr/>
      <dgm:t>
        <a:bodyPr/>
        <a:lstStyle/>
        <a:p>
          <a:endParaRPr lang="en-US"/>
        </a:p>
      </dgm:t>
    </dgm:pt>
    <dgm:pt modelId="{B017406A-EB8A-4332-A378-3BFC2C5645D8}">
      <dgm:prSet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dirty="0"/>
            <a:t>Agonal breathing</a:t>
          </a:r>
        </a:p>
      </dgm:t>
    </dgm:pt>
    <dgm:pt modelId="{238B38A8-4C43-4510-8163-7689369208AD}" type="parTrans" cxnId="{86252F20-72C9-4397-98E4-7598B4115C5B}">
      <dgm:prSet/>
      <dgm:spPr/>
      <dgm:t>
        <a:bodyPr/>
        <a:lstStyle/>
        <a:p>
          <a:endParaRPr lang="en-US"/>
        </a:p>
      </dgm:t>
    </dgm:pt>
    <dgm:pt modelId="{47BE8192-0214-4712-AC9A-0785F4FA4FF0}" type="sibTrans" cxnId="{86252F20-72C9-4397-98E4-7598B4115C5B}">
      <dgm:prSet/>
      <dgm:spPr/>
      <dgm:t>
        <a:bodyPr/>
        <a:lstStyle/>
        <a:p>
          <a:endParaRPr lang="en-US"/>
        </a:p>
      </dgm:t>
    </dgm:pt>
    <dgm:pt modelId="{87AE528C-378D-4D05-A10F-1CA14424CE0B}">
      <dgm:prSet/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r>
            <a:rPr lang="en-US" dirty="0"/>
            <a:t>Breathing heavily</a:t>
          </a:r>
        </a:p>
      </dgm:t>
    </dgm:pt>
    <dgm:pt modelId="{0259AEF1-4A6C-4C9C-8E09-302DB70BACE6}" type="parTrans" cxnId="{40DB3312-A38B-4144-A774-30F6E054BF33}">
      <dgm:prSet/>
      <dgm:spPr/>
      <dgm:t>
        <a:bodyPr/>
        <a:lstStyle/>
        <a:p>
          <a:endParaRPr lang="en-US"/>
        </a:p>
      </dgm:t>
    </dgm:pt>
    <dgm:pt modelId="{ED09FF44-146A-4F6E-80E2-037500ABBF2E}" type="sibTrans" cxnId="{40DB3312-A38B-4144-A774-30F6E054BF33}">
      <dgm:prSet/>
      <dgm:spPr/>
      <dgm:t>
        <a:bodyPr/>
        <a:lstStyle/>
        <a:p>
          <a:endParaRPr lang="en-US"/>
        </a:p>
      </dgm:t>
    </dgm:pt>
    <dgm:pt modelId="{81C3C67C-807C-438A-8186-3D473BA290AE}">
      <dgm:prSet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n-US" dirty="0"/>
            <a:t>Sudden compliance (or death?)</a:t>
          </a:r>
        </a:p>
      </dgm:t>
    </dgm:pt>
    <dgm:pt modelId="{BADB5F29-A9F3-4122-B2D5-8763C2404C77}" type="parTrans" cxnId="{D7EB43E5-0829-44AD-A861-5E77BFC2144E}">
      <dgm:prSet/>
      <dgm:spPr/>
      <dgm:t>
        <a:bodyPr/>
        <a:lstStyle/>
        <a:p>
          <a:endParaRPr lang="en-US"/>
        </a:p>
      </dgm:t>
    </dgm:pt>
    <dgm:pt modelId="{FF31D752-6225-4993-B950-F9728BCC2080}" type="sibTrans" cxnId="{D7EB43E5-0829-44AD-A861-5E77BFC2144E}">
      <dgm:prSet/>
      <dgm:spPr/>
      <dgm:t>
        <a:bodyPr/>
        <a:lstStyle/>
        <a:p>
          <a:endParaRPr lang="en-US"/>
        </a:p>
      </dgm:t>
    </dgm:pt>
    <dgm:pt modelId="{2C2C4471-23F5-4932-8C2F-F6CD0952964F}">
      <dgm:prSet/>
      <dgm:spPr>
        <a:solidFill>
          <a:srgbClr val="00B050"/>
        </a:solidFill>
      </dgm:spPr>
      <dgm:t>
        <a:bodyPr/>
        <a:lstStyle/>
        <a:p>
          <a:r>
            <a:rPr lang="en-US" dirty="0"/>
            <a:t>Cannot follow commands (lack of oxygen)</a:t>
          </a:r>
        </a:p>
      </dgm:t>
    </dgm:pt>
    <dgm:pt modelId="{9CC3CA6B-DB54-4A9B-A7D0-97E798BC24EA}" type="parTrans" cxnId="{5AB2688E-AE62-420F-835C-1EBB8D614FA8}">
      <dgm:prSet/>
      <dgm:spPr/>
      <dgm:t>
        <a:bodyPr/>
        <a:lstStyle/>
        <a:p>
          <a:endParaRPr lang="en-US"/>
        </a:p>
      </dgm:t>
    </dgm:pt>
    <dgm:pt modelId="{4DFADC38-FEEE-4481-8D47-EECA94B2BEBF}" type="sibTrans" cxnId="{5AB2688E-AE62-420F-835C-1EBB8D614FA8}">
      <dgm:prSet/>
      <dgm:spPr/>
      <dgm:t>
        <a:bodyPr/>
        <a:lstStyle/>
        <a:p>
          <a:endParaRPr lang="en-US"/>
        </a:p>
      </dgm:t>
    </dgm:pt>
    <dgm:pt modelId="{605698E4-6A6B-4B23-9E1B-48BDC3176687}">
      <dgm:prSet/>
      <dgm:spPr>
        <a:solidFill>
          <a:srgbClr val="00B0F0"/>
        </a:solidFill>
      </dgm:spPr>
      <dgm:t>
        <a:bodyPr/>
        <a:lstStyle/>
        <a:p>
          <a:r>
            <a:rPr lang="en-US"/>
            <a:t>Sweating profusely</a:t>
          </a:r>
        </a:p>
      </dgm:t>
    </dgm:pt>
    <dgm:pt modelId="{B134BC95-B6E0-4FF7-B6D6-E3256E6B20C1}" type="parTrans" cxnId="{8CEA2AC1-6553-4314-A0D2-2EDD1F50FE41}">
      <dgm:prSet/>
      <dgm:spPr/>
      <dgm:t>
        <a:bodyPr/>
        <a:lstStyle/>
        <a:p>
          <a:endParaRPr lang="en-US"/>
        </a:p>
      </dgm:t>
    </dgm:pt>
    <dgm:pt modelId="{962BA190-FD8F-4740-8254-A4C08A282ABE}" type="sibTrans" cxnId="{8CEA2AC1-6553-4314-A0D2-2EDD1F50FE41}">
      <dgm:prSet/>
      <dgm:spPr/>
      <dgm:t>
        <a:bodyPr/>
        <a:lstStyle/>
        <a:p>
          <a:endParaRPr lang="en-US"/>
        </a:p>
      </dgm:t>
    </dgm:pt>
    <dgm:pt modelId="{524A79FC-2DEC-4BB7-8621-84094DA19B54}">
      <dgm:prSet/>
      <dgm:spPr>
        <a:solidFill>
          <a:srgbClr val="002060"/>
        </a:solidFill>
      </dgm:spPr>
      <dgm:t>
        <a:bodyPr/>
        <a:lstStyle/>
        <a:p>
          <a:r>
            <a:rPr lang="en-US"/>
            <a:t>Self harm or suicidal behavior</a:t>
          </a:r>
        </a:p>
      </dgm:t>
    </dgm:pt>
    <dgm:pt modelId="{66A9A70C-312D-4302-BC3E-7FA1934D6DD1}" type="parTrans" cxnId="{4AFF5697-91FA-4711-8932-6B11460D44A5}">
      <dgm:prSet/>
      <dgm:spPr/>
      <dgm:t>
        <a:bodyPr/>
        <a:lstStyle/>
        <a:p>
          <a:endParaRPr lang="en-US"/>
        </a:p>
      </dgm:t>
    </dgm:pt>
    <dgm:pt modelId="{86318116-EC02-4574-9E1E-6D44B4CEF30C}" type="sibTrans" cxnId="{4AFF5697-91FA-4711-8932-6B11460D44A5}">
      <dgm:prSet/>
      <dgm:spPr/>
      <dgm:t>
        <a:bodyPr/>
        <a:lstStyle/>
        <a:p>
          <a:endParaRPr lang="en-US"/>
        </a:p>
      </dgm:t>
    </dgm:pt>
    <dgm:pt modelId="{AD672A22-2EE9-4B9D-B06A-DE8AA454A128}">
      <dgm:prSet/>
      <dgm:spPr>
        <a:solidFill>
          <a:srgbClr val="FF0000"/>
        </a:solidFill>
      </dgm:spPr>
      <dgm:t>
        <a:bodyPr/>
        <a:lstStyle/>
        <a:p>
          <a:r>
            <a:rPr lang="en-US" dirty="0"/>
            <a:t>Sensory overload</a:t>
          </a:r>
        </a:p>
      </dgm:t>
    </dgm:pt>
    <dgm:pt modelId="{5810B5FB-9807-4208-8D50-3470B393B0F4}" type="parTrans" cxnId="{F6B43B5C-71EC-48CC-99BA-EED2F15DA1E1}">
      <dgm:prSet/>
      <dgm:spPr/>
      <dgm:t>
        <a:bodyPr/>
        <a:lstStyle/>
        <a:p>
          <a:endParaRPr lang="en-US"/>
        </a:p>
      </dgm:t>
    </dgm:pt>
    <dgm:pt modelId="{FA25BB51-C4A9-4A4D-AB8E-4D44CCD4A338}" type="sibTrans" cxnId="{F6B43B5C-71EC-48CC-99BA-EED2F15DA1E1}">
      <dgm:prSet/>
      <dgm:spPr/>
      <dgm:t>
        <a:bodyPr/>
        <a:lstStyle/>
        <a:p>
          <a:endParaRPr lang="en-US"/>
        </a:p>
      </dgm:t>
    </dgm:pt>
    <dgm:pt modelId="{5C52270A-8037-4F93-8FA5-F23CBE82EB01}" type="pres">
      <dgm:prSet presAssocID="{BF733214-7F60-43A6-AB25-F6D1ADBEB3AA}" presName="diagram" presStyleCnt="0">
        <dgm:presLayoutVars>
          <dgm:dir/>
          <dgm:resizeHandles val="exact"/>
        </dgm:presLayoutVars>
      </dgm:prSet>
      <dgm:spPr/>
    </dgm:pt>
    <dgm:pt modelId="{454FF3D5-1712-410E-85E0-D68175DB69BD}" type="pres">
      <dgm:prSet presAssocID="{56C46A42-11CF-4F50-B11D-A7F546AA61AF}" presName="node" presStyleLbl="node1" presStyleIdx="0" presStyleCnt="8">
        <dgm:presLayoutVars>
          <dgm:bulletEnabled val="1"/>
        </dgm:presLayoutVars>
      </dgm:prSet>
      <dgm:spPr/>
    </dgm:pt>
    <dgm:pt modelId="{48612F40-76F4-431D-B48A-CD121E50C834}" type="pres">
      <dgm:prSet presAssocID="{1DC0E067-91AD-4F5F-8B73-92CE76766971}" presName="sibTrans" presStyleCnt="0"/>
      <dgm:spPr/>
    </dgm:pt>
    <dgm:pt modelId="{FBAD8DB7-7009-4AAB-B5E5-88E830F552DE}" type="pres">
      <dgm:prSet presAssocID="{B017406A-EB8A-4332-A378-3BFC2C5645D8}" presName="node" presStyleLbl="node1" presStyleIdx="1" presStyleCnt="8">
        <dgm:presLayoutVars>
          <dgm:bulletEnabled val="1"/>
        </dgm:presLayoutVars>
      </dgm:prSet>
      <dgm:spPr/>
    </dgm:pt>
    <dgm:pt modelId="{D0F5B6BB-E865-4E2D-A682-50DCCD4D1E15}" type="pres">
      <dgm:prSet presAssocID="{47BE8192-0214-4712-AC9A-0785F4FA4FF0}" presName="sibTrans" presStyleCnt="0"/>
      <dgm:spPr/>
    </dgm:pt>
    <dgm:pt modelId="{8E2F3A80-098F-4531-B5DF-1E6D6CD96563}" type="pres">
      <dgm:prSet presAssocID="{87AE528C-378D-4D05-A10F-1CA14424CE0B}" presName="node" presStyleLbl="node1" presStyleIdx="2" presStyleCnt="8">
        <dgm:presLayoutVars>
          <dgm:bulletEnabled val="1"/>
        </dgm:presLayoutVars>
      </dgm:prSet>
      <dgm:spPr/>
    </dgm:pt>
    <dgm:pt modelId="{15C1CB69-9DEE-45E3-853A-E22247AF0DCA}" type="pres">
      <dgm:prSet presAssocID="{ED09FF44-146A-4F6E-80E2-037500ABBF2E}" presName="sibTrans" presStyleCnt="0"/>
      <dgm:spPr/>
    </dgm:pt>
    <dgm:pt modelId="{62E6A635-54DE-4E4D-92BE-989E58555EF8}" type="pres">
      <dgm:prSet presAssocID="{81C3C67C-807C-438A-8186-3D473BA290AE}" presName="node" presStyleLbl="node1" presStyleIdx="3" presStyleCnt="8">
        <dgm:presLayoutVars>
          <dgm:bulletEnabled val="1"/>
        </dgm:presLayoutVars>
      </dgm:prSet>
      <dgm:spPr/>
    </dgm:pt>
    <dgm:pt modelId="{03A1A0B2-2834-4D37-8EB2-488860CFE338}" type="pres">
      <dgm:prSet presAssocID="{FF31D752-6225-4993-B950-F9728BCC2080}" presName="sibTrans" presStyleCnt="0"/>
      <dgm:spPr/>
    </dgm:pt>
    <dgm:pt modelId="{1B4658A6-861B-4ACD-A461-21B7BFF3AB5F}" type="pres">
      <dgm:prSet presAssocID="{2C2C4471-23F5-4932-8C2F-F6CD0952964F}" presName="node" presStyleLbl="node1" presStyleIdx="4" presStyleCnt="8">
        <dgm:presLayoutVars>
          <dgm:bulletEnabled val="1"/>
        </dgm:presLayoutVars>
      </dgm:prSet>
      <dgm:spPr/>
    </dgm:pt>
    <dgm:pt modelId="{E3C7CAD9-C3A9-467F-BF87-5CB0EBD9AE7E}" type="pres">
      <dgm:prSet presAssocID="{4DFADC38-FEEE-4481-8D47-EECA94B2BEBF}" presName="sibTrans" presStyleCnt="0"/>
      <dgm:spPr/>
    </dgm:pt>
    <dgm:pt modelId="{62897E75-7FC0-46BE-9A10-DE58732A1992}" type="pres">
      <dgm:prSet presAssocID="{605698E4-6A6B-4B23-9E1B-48BDC3176687}" presName="node" presStyleLbl="node1" presStyleIdx="5" presStyleCnt="8">
        <dgm:presLayoutVars>
          <dgm:bulletEnabled val="1"/>
        </dgm:presLayoutVars>
      </dgm:prSet>
      <dgm:spPr/>
    </dgm:pt>
    <dgm:pt modelId="{87C4F5ED-90B8-42B8-937C-62B107A509F5}" type="pres">
      <dgm:prSet presAssocID="{962BA190-FD8F-4740-8254-A4C08A282ABE}" presName="sibTrans" presStyleCnt="0"/>
      <dgm:spPr/>
    </dgm:pt>
    <dgm:pt modelId="{D451B4B5-271E-433D-A4B6-DCA60A7CD766}" type="pres">
      <dgm:prSet presAssocID="{524A79FC-2DEC-4BB7-8621-84094DA19B54}" presName="node" presStyleLbl="node1" presStyleIdx="6" presStyleCnt="8">
        <dgm:presLayoutVars>
          <dgm:bulletEnabled val="1"/>
        </dgm:presLayoutVars>
      </dgm:prSet>
      <dgm:spPr/>
    </dgm:pt>
    <dgm:pt modelId="{F5F79C9C-3D12-46CF-B4E4-CC372E76EB00}" type="pres">
      <dgm:prSet presAssocID="{86318116-EC02-4574-9E1E-6D44B4CEF30C}" presName="sibTrans" presStyleCnt="0"/>
      <dgm:spPr/>
    </dgm:pt>
    <dgm:pt modelId="{A1CA524B-F780-4258-9896-51EAA955AC99}" type="pres">
      <dgm:prSet presAssocID="{AD672A22-2EE9-4B9D-B06A-DE8AA454A128}" presName="node" presStyleLbl="node1" presStyleIdx="7" presStyleCnt="8">
        <dgm:presLayoutVars>
          <dgm:bulletEnabled val="1"/>
        </dgm:presLayoutVars>
      </dgm:prSet>
      <dgm:spPr/>
    </dgm:pt>
  </dgm:ptLst>
  <dgm:cxnLst>
    <dgm:cxn modelId="{3B428B06-D3CA-4212-91AD-D53666739C2D}" type="presOf" srcId="{B017406A-EB8A-4332-A378-3BFC2C5645D8}" destId="{FBAD8DB7-7009-4AAB-B5E5-88E830F552DE}" srcOrd="0" destOrd="0" presId="urn:microsoft.com/office/officeart/2005/8/layout/default"/>
    <dgm:cxn modelId="{40DB3312-A38B-4144-A774-30F6E054BF33}" srcId="{BF733214-7F60-43A6-AB25-F6D1ADBEB3AA}" destId="{87AE528C-378D-4D05-A10F-1CA14424CE0B}" srcOrd="2" destOrd="0" parTransId="{0259AEF1-4A6C-4C9C-8E09-302DB70BACE6}" sibTransId="{ED09FF44-146A-4F6E-80E2-037500ABBF2E}"/>
    <dgm:cxn modelId="{86252F20-72C9-4397-98E4-7598B4115C5B}" srcId="{BF733214-7F60-43A6-AB25-F6D1ADBEB3AA}" destId="{B017406A-EB8A-4332-A378-3BFC2C5645D8}" srcOrd="1" destOrd="0" parTransId="{238B38A8-4C43-4510-8163-7689369208AD}" sibTransId="{47BE8192-0214-4712-AC9A-0785F4FA4FF0}"/>
    <dgm:cxn modelId="{FAEAB52E-5A8C-4471-BD4B-72A34F31509B}" type="presOf" srcId="{2C2C4471-23F5-4932-8C2F-F6CD0952964F}" destId="{1B4658A6-861B-4ACD-A461-21B7BFF3AB5F}" srcOrd="0" destOrd="0" presId="urn:microsoft.com/office/officeart/2005/8/layout/default"/>
    <dgm:cxn modelId="{5605793E-E981-411B-A169-CFC390AEAE60}" type="presOf" srcId="{524A79FC-2DEC-4BB7-8621-84094DA19B54}" destId="{D451B4B5-271E-433D-A4B6-DCA60A7CD766}" srcOrd="0" destOrd="0" presId="urn:microsoft.com/office/officeart/2005/8/layout/default"/>
    <dgm:cxn modelId="{7FFABD40-751B-49B3-A718-C696AA2E1ACA}" type="presOf" srcId="{AD672A22-2EE9-4B9D-B06A-DE8AA454A128}" destId="{A1CA524B-F780-4258-9896-51EAA955AC99}" srcOrd="0" destOrd="0" presId="urn:microsoft.com/office/officeart/2005/8/layout/default"/>
    <dgm:cxn modelId="{F6B43B5C-71EC-48CC-99BA-EED2F15DA1E1}" srcId="{BF733214-7F60-43A6-AB25-F6D1ADBEB3AA}" destId="{AD672A22-2EE9-4B9D-B06A-DE8AA454A128}" srcOrd="7" destOrd="0" parTransId="{5810B5FB-9807-4208-8D50-3470B393B0F4}" sibTransId="{FA25BB51-C4A9-4A4D-AB8E-4D44CCD4A338}"/>
    <dgm:cxn modelId="{8EA1CB52-2BAC-4844-B287-B7F23511C599}" type="presOf" srcId="{56C46A42-11CF-4F50-B11D-A7F546AA61AF}" destId="{454FF3D5-1712-410E-85E0-D68175DB69BD}" srcOrd="0" destOrd="0" presId="urn:microsoft.com/office/officeart/2005/8/layout/default"/>
    <dgm:cxn modelId="{5AB2688E-AE62-420F-835C-1EBB8D614FA8}" srcId="{BF733214-7F60-43A6-AB25-F6D1ADBEB3AA}" destId="{2C2C4471-23F5-4932-8C2F-F6CD0952964F}" srcOrd="4" destOrd="0" parTransId="{9CC3CA6B-DB54-4A9B-A7D0-97E798BC24EA}" sibTransId="{4DFADC38-FEEE-4481-8D47-EECA94B2BEBF}"/>
    <dgm:cxn modelId="{4AFF5697-91FA-4711-8932-6B11460D44A5}" srcId="{BF733214-7F60-43A6-AB25-F6D1ADBEB3AA}" destId="{524A79FC-2DEC-4BB7-8621-84094DA19B54}" srcOrd="6" destOrd="0" parTransId="{66A9A70C-312D-4302-BC3E-7FA1934D6DD1}" sibTransId="{86318116-EC02-4574-9E1E-6D44B4CEF30C}"/>
    <dgm:cxn modelId="{F0B7F89D-6057-4225-B23F-215F176E3E31}" type="presOf" srcId="{605698E4-6A6B-4B23-9E1B-48BDC3176687}" destId="{62897E75-7FC0-46BE-9A10-DE58732A1992}" srcOrd="0" destOrd="0" presId="urn:microsoft.com/office/officeart/2005/8/layout/default"/>
    <dgm:cxn modelId="{A91958A8-9023-41B4-A917-CD443BE03616}" type="presOf" srcId="{87AE528C-378D-4D05-A10F-1CA14424CE0B}" destId="{8E2F3A80-098F-4531-B5DF-1E6D6CD96563}" srcOrd="0" destOrd="0" presId="urn:microsoft.com/office/officeart/2005/8/layout/default"/>
    <dgm:cxn modelId="{8CEA2AC1-6553-4314-A0D2-2EDD1F50FE41}" srcId="{BF733214-7F60-43A6-AB25-F6D1ADBEB3AA}" destId="{605698E4-6A6B-4B23-9E1B-48BDC3176687}" srcOrd="5" destOrd="0" parTransId="{B134BC95-B6E0-4FF7-B6D6-E3256E6B20C1}" sibTransId="{962BA190-FD8F-4740-8254-A4C08A282ABE}"/>
    <dgm:cxn modelId="{8C3D9DC2-4A52-4F23-9312-0F93C137F2D9}" srcId="{BF733214-7F60-43A6-AB25-F6D1ADBEB3AA}" destId="{56C46A42-11CF-4F50-B11D-A7F546AA61AF}" srcOrd="0" destOrd="0" parTransId="{1B6453CA-FEC5-4299-B753-F1680B2FF569}" sibTransId="{1DC0E067-91AD-4F5F-8B73-92CE76766971}"/>
    <dgm:cxn modelId="{B9C0D3C8-1331-4325-B40B-16B59EA1FEB0}" type="presOf" srcId="{81C3C67C-807C-438A-8186-3D473BA290AE}" destId="{62E6A635-54DE-4E4D-92BE-989E58555EF8}" srcOrd="0" destOrd="0" presId="urn:microsoft.com/office/officeart/2005/8/layout/default"/>
    <dgm:cxn modelId="{E5C6BAD9-F810-4CA1-9A3D-89F3003341D6}" type="presOf" srcId="{BF733214-7F60-43A6-AB25-F6D1ADBEB3AA}" destId="{5C52270A-8037-4F93-8FA5-F23CBE82EB01}" srcOrd="0" destOrd="0" presId="urn:microsoft.com/office/officeart/2005/8/layout/default"/>
    <dgm:cxn modelId="{D7EB43E5-0829-44AD-A861-5E77BFC2144E}" srcId="{BF733214-7F60-43A6-AB25-F6D1ADBEB3AA}" destId="{81C3C67C-807C-438A-8186-3D473BA290AE}" srcOrd="3" destOrd="0" parTransId="{BADB5F29-A9F3-4122-B2D5-8763C2404C77}" sibTransId="{FF31D752-6225-4993-B950-F9728BCC2080}"/>
    <dgm:cxn modelId="{89A4A09C-C43F-4208-B458-38C2199B1FE2}" type="presParOf" srcId="{5C52270A-8037-4F93-8FA5-F23CBE82EB01}" destId="{454FF3D5-1712-410E-85E0-D68175DB69BD}" srcOrd="0" destOrd="0" presId="urn:microsoft.com/office/officeart/2005/8/layout/default"/>
    <dgm:cxn modelId="{00416384-9D88-4DA8-B777-245B87E0C323}" type="presParOf" srcId="{5C52270A-8037-4F93-8FA5-F23CBE82EB01}" destId="{48612F40-76F4-431D-B48A-CD121E50C834}" srcOrd="1" destOrd="0" presId="urn:microsoft.com/office/officeart/2005/8/layout/default"/>
    <dgm:cxn modelId="{8F8E060C-3E27-423B-9AB6-412F18157BA3}" type="presParOf" srcId="{5C52270A-8037-4F93-8FA5-F23CBE82EB01}" destId="{FBAD8DB7-7009-4AAB-B5E5-88E830F552DE}" srcOrd="2" destOrd="0" presId="urn:microsoft.com/office/officeart/2005/8/layout/default"/>
    <dgm:cxn modelId="{B2455557-E7A6-4888-BB3F-27EC3E5E3703}" type="presParOf" srcId="{5C52270A-8037-4F93-8FA5-F23CBE82EB01}" destId="{D0F5B6BB-E865-4E2D-A682-50DCCD4D1E15}" srcOrd="3" destOrd="0" presId="urn:microsoft.com/office/officeart/2005/8/layout/default"/>
    <dgm:cxn modelId="{1643076B-98AF-41C9-BAD7-727CD3E87968}" type="presParOf" srcId="{5C52270A-8037-4F93-8FA5-F23CBE82EB01}" destId="{8E2F3A80-098F-4531-B5DF-1E6D6CD96563}" srcOrd="4" destOrd="0" presId="urn:microsoft.com/office/officeart/2005/8/layout/default"/>
    <dgm:cxn modelId="{82689FC8-172E-4410-A08F-B0669B7F0DBF}" type="presParOf" srcId="{5C52270A-8037-4F93-8FA5-F23CBE82EB01}" destId="{15C1CB69-9DEE-45E3-853A-E22247AF0DCA}" srcOrd="5" destOrd="0" presId="urn:microsoft.com/office/officeart/2005/8/layout/default"/>
    <dgm:cxn modelId="{1507C757-25CF-4CB1-909A-7E616421DE33}" type="presParOf" srcId="{5C52270A-8037-4F93-8FA5-F23CBE82EB01}" destId="{62E6A635-54DE-4E4D-92BE-989E58555EF8}" srcOrd="6" destOrd="0" presId="urn:microsoft.com/office/officeart/2005/8/layout/default"/>
    <dgm:cxn modelId="{DD45B3C7-47DA-43E1-81D6-20648DD1BF00}" type="presParOf" srcId="{5C52270A-8037-4F93-8FA5-F23CBE82EB01}" destId="{03A1A0B2-2834-4D37-8EB2-488860CFE338}" srcOrd="7" destOrd="0" presId="urn:microsoft.com/office/officeart/2005/8/layout/default"/>
    <dgm:cxn modelId="{C658D77A-9C2E-413A-AD68-B2A27ED7B120}" type="presParOf" srcId="{5C52270A-8037-4F93-8FA5-F23CBE82EB01}" destId="{1B4658A6-861B-4ACD-A461-21B7BFF3AB5F}" srcOrd="8" destOrd="0" presId="urn:microsoft.com/office/officeart/2005/8/layout/default"/>
    <dgm:cxn modelId="{127A1C62-BE3D-4F62-B27A-51849E736CD5}" type="presParOf" srcId="{5C52270A-8037-4F93-8FA5-F23CBE82EB01}" destId="{E3C7CAD9-C3A9-467F-BF87-5CB0EBD9AE7E}" srcOrd="9" destOrd="0" presId="urn:microsoft.com/office/officeart/2005/8/layout/default"/>
    <dgm:cxn modelId="{7CD44863-D4AC-4988-9A24-F8D729AA0C0A}" type="presParOf" srcId="{5C52270A-8037-4F93-8FA5-F23CBE82EB01}" destId="{62897E75-7FC0-46BE-9A10-DE58732A1992}" srcOrd="10" destOrd="0" presId="urn:microsoft.com/office/officeart/2005/8/layout/default"/>
    <dgm:cxn modelId="{E5789497-4399-4310-838D-B4471257DCBD}" type="presParOf" srcId="{5C52270A-8037-4F93-8FA5-F23CBE82EB01}" destId="{87C4F5ED-90B8-42B8-937C-62B107A509F5}" srcOrd="11" destOrd="0" presId="urn:microsoft.com/office/officeart/2005/8/layout/default"/>
    <dgm:cxn modelId="{A26AADD4-9416-4F6D-9ECA-A27475239E52}" type="presParOf" srcId="{5C52270A-8037-4F93-8FA5-F23CBE82EB01}" destId="{D451B4B5-271E-433D-A4B6-DCA60A7CD766}" srcOrd="12" destOrd="0" presId="urn:microsoft.com/office/officeart/2005/8/layout/default"/>
    <dgm:cxn modelId="{86A4FF7E-5D85-440E-A5E1-A5390B62544A}" type="presParOf" srcId="{5C52270A-8037-4F93-8FA5-F23CBE82EB01}" destId="{F5F79C9C-3D12-46CF-B4E4-CC372E76EB00}" srcOrd="13" destOrd="0" presId="urn:microsoft.com/office/officeart/2005/8/layout/default"/>
    <dgm:cxn modelId="{3EDA38B9-7CEF-4F30-A172-5084CA8F6E5A}" type="presParOf" srcId="{5C52270A-8037-4F93-8FA5-F23CBE82EB01}" destId="{A1CA524B-F780-4258-9896-51EAA955AC99}" srcOrd="1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F733214-7F60-43A6-AB25-F6D1ADBEB3AA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6C46A42-11CF-4F50-B11D-A7F546AA61AF}">
      <dgm:prSet/>
      <dgm:spPr/>
      <dgm:t>
        <a:bodyPr/>
        <a:lstStyle/>
        <a:p>
          <a:r>
            <a:rPr lang="en-US" dirty="0"/>
            <a:t>ALWAYS act professionally</a:t>
          </a:r>
        </a:p>
      </dgm:t>
    </dgm:pt>
    <dgm:pt modelId="{1B6453CA-FEC5-4299-B753-F1680B2FF569}" type="parTrans" cxnId="{8C3D9DC2-4A52-4F23-9312-0F93C137F2D9}">
      <dgm:prSet/>
      <dgm:spPr/>
      <dgm:t>
        <a:bodyPr/>
        <a:lstStyle/>
        <a:p>
          <a:endParaRPr lang="en-US"/>
        </a:p>
      </dgm:t>
    </dgm:pt>
    <dgm:pt modelId="{1DC0E067-91AD-4F5F-8B73-92CE76766971}" type="sibTrans" cxnId="{8C3D9DC2-4A52-4F23-9312-0F93C137F2D9}">
      <dgm:prSet/>
      <dgm:spPr/>
      <dgm:t>
        <a:bodyPr/>
        <a:lstStyle/>
        <a:p>
          <a:endParaRPr lang="en-US"/>
        </a:p>
      </dgm:t>
    </dgm:pt>
    <dgm:pt modelId="{B017406A-EB8A-4332-A378-3BFC2C5645D8}">
      <dgm:prSet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dirty="0"/>
            <a:t>Call-taker Role</a:t>
          </a:r>
        </a:p>
      </dgm:t>
    </dgm:pt>
    <dgm:pt modelId="{238B38A8-4C43-4510-8163-7689369208AD}" type="parTrans" cxnId="{86252F20-72C9-4397-98E4-7598B4115C5B}">
      <dgm:prSet/>
      <dgm:spPr/>
      <dgm:t>
        <a:bodyPr/>
        <a:lstStyle/>
        <a:p>
          <a:endParaRPr lang="en-US"/>
        </a:p>
      </dgm:t>
    </dgm:pt>
    <dgm:pt modelId="{47BE8192-0214-4712-AC9A-0785F4FA4FF0}" type="sibTrans" cxnId="{86252F20-72C9-4397-98E4-7598B4115C5B}">
      <dgm:prSet/>
      <dgm:spPr/>
      <dgm:t>
        <a:bodyPr/>
        <a:lstStyle/>
        <a:p>
          <a:endParaRPr lang="en-US"/>
        </a:p>
      </dgm:t>
    </dgm:pt>
    <dgm:pt modelId="{87AE528C-378D-4D05-A10F-1CA14424CE0B}">
      <dgm:prSet/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r>
            <a:rPr lang="en-US" dirty="0"/>
            <a:t>Dispatcher Role</a:t>
          </a:r>
        </a:p>
      </dgm:t>
    </dgm:pt>
    <dgm:pt modelId="{0259AEF1-4A6C-4C9C-8E09-302DB70BACE6}" type="parTrans" cxnId="{40DB3312-A38B-4144-A774-30F6E054BF33}">
      <dgm:prSet/>
      <dgm:spPr/>
      <dgm:t>
        <a:bodyPr/>
        <a:lstStyle/>
        <a:p>
          <a:endParaRPr lang="en-US"/>
        </a:p>
      </dgm:t>
    </dgm:pt>
    <dgm:pt modelId="{ED09FF44-146A-4F6E-80E2-037500ABBF2E}" type="sibTrans" cxnId="{40DB3312-A38B-4144-A774-30F6E054BF33}">
      <dgm:prSet/>
      <dgm:spPr/>
      <dgm:t>
        <a:bodyPr/>
        <a:lstStyle/>
        <a:p>
          <a:endParaRPr lang="en-US"/>
        </a:p>
      </dgm:t>
    </dgm:pt>
    <dgm:pt modelId="{81C3C67C-807C-438A-8186-3D473BA290AE}">
      <dgm:prSet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n-US" dirty="0"/>
            <a:t>Supervisor Role</a:t>
          </a:r>
        </a:p>
      </dgm:t>
    </dgm:pt>
    <dgm:pt modelId="{BADB5F29-A9F3-4122-B2D5-8763C2404C77}" type="parTrans" cxnId="{D7EB43E5-0829-44AD-A861-5E77BFC2144E}">
      <dgm:prSet/>
      <dgm:spPr/>
      <dgm:t>
        <a:bodyPr/>
        <a:lstStyle/>
        <a:p>
          <a:endParaRPr lang="en-US"/>
        </a:p>
      </dgm:t>
    </dgm:pt>
    <dgm:pt modelId="{FF31D752-6225-4993-B950-F9728BCC2080}" type="sibTrans" cxnId="{D7EB43E5-0829-44AD-A861-5E77BFC2144E}">
      <dgm:prSet/>
      <dgm:spPr/>
      <dgm:t>
        <a:bodyPr/>
        <a:lstStyle/>
        <a:p>
          <a:endParaRPr lang="en-US"/>
        </a:p>
      </dgm:t>
    </dgm:pt>
    <dgm:pt modelId="{2C2C4471-23F5-4932-8C2F-F6CD0952964F}">
      <dgm:prSet/>
      <dgm:spPr>
        <a:solidFill>
          <a:srgbClr val="00B050"/>
        </a:solidFill>
      </dgm:spPr>
      <dgm:t>
        <a:bodyPr/>
        <a:lstStyle/>
        <a:p>
          <a:r>
            <a:rPr lang="en-US" dirty="0"/>
            <a:t>Assess Scene</a:t>
          </a:r>
        </a:p>
      </dgm:t>
    </dgm:pt>
    <dgm:pt modelId="{9CC3CA6B-DB54-4A9B-A7D0-97E798BC24EA}" type="parTrans" cxnId="{5AB2688E-AE62-420F-835C-1EBB8D614FA8}">
      <dgm:prSet/>
      <dgm:spPr/>
      <dgm:t>
        <a:bodyPr/>
        <a:lstStyle/>
        <a:p>
          <a:endParaRPr lang="en-US"/>
        </a:p>
      </dgm:t>
    </dgm:pt>
    <dgm:pt modelId="{4DFADC38-FEEE-4481-8D47-EECA94B2BEBF}" type="sibTrans" cxnId="{5AB2688E-AE62-420F-835C-1EBB8D614FA8}">
      <dgm:prSet/>
      <dgm:spPr/>
      <dgm:t>
        <a:bodyPr/>
        <a:lstStyle/>
        <a:p>
          <a:endParaRPr lang="en-US"/>
        </a:p>
      </dgm:t>
    </dgm:pt>
    <dgm:pt modelId="{605698E4-6A6B-4B23-9E1B-48BDC3176687}">
      <dgm:prSet/>
      <dgm:spPr>
        <a:solidFill>
          <a:srgbClr val="00B0F0"/>
        </a:solidFill>
      </dgm:spPr>
      <dgm:t>
        <a:bodyPr/>
        <a:lstStyle/>
        <a:p>
          <a:r>
            <a:rPr lang="en-US" dirty="0"/>
            <a:t>Plan</a:t>
          </a:r>
        </a:p>
      </dgm:t>
    </dgm:pt>
    <dgm:pt modelId="{B134BC95-B6E0-4FF7-B6D6-E3256E6B20C1}" type="parTrans" cxnId="{8CEA2AC1-6553-4314-A0D2-2EDD1F50FE41}">
      <dgm:prSet/>
      <dgm:spPr/>
      <dgm:t>
        <a:bodyPr/>
        <a:lstStyle/>
        <a:p>
          <a:endParaRPr lang="en-US"/>
        </a:p>
      </dgm:t>
    </dgm:pt>
    <dgm:pt modelId="{962BA190-FD8F-4740-8254-A4C08A282ABE}" type="sibTrans" cxnId="{8CEA2AC1-6553-4314-A0D2-2EDD1F50FE41}">
      <dgm:prSet/>
      <dgm:spPr/>
      <dgm:t>
        <a:bodyPr/>
        <a:lstStyle/>
        <a:p>
          <a:endParaRPr lang="en-US"/>
        </a:p>
      </dgm:t>
    </dgm:pt>
    <dgm:pt modelId="{524A79FC-2DEC-4BB7-8621-84094DA19B54}">
      <dgm:prSet/>
      <dgm:spPr>
        <a:solidFill>
          <a:srgbClr val="002060"/>
        </a:solidFill>
      </dgm:spPr>
      <dgm:t>
        <a:bodyPr/>
        <a:lstStyle/>
        <a:p>
          <a:r>
            <a:rPr lang="en-US" dirty="0"/>
            <a:t>Attempt to Contain </a:t>
          </a:r>
        </a:p>
      </dgm:t>
    </dgm:pt>
    <dgm:pt modelId="{66A9A70C-312D-4302-BC3E-7FA1934D6DD1}" type="parTrans" cxnId="{4AFF5697-91FA-4711-8932-6B11460D44A5}">
      <dgm:prSet/>
      <dgm:spPr/>
      <dgm:t>
        <a:bodyPr/>
        <a:lstStyle/>
        <a:p>
          <a:endParaRPr lang="en-US"/>
        </a:p>
      </dgm:t>
    </dgm:pt>
    <dgm:pt modelId="{86318116-EC02-4574-9E1E-6D44B4CEF30C}" type="sibTrans" cxnId="{4AFF5697-91FA-4711-8932-6B11460D44A5}">
      <dgm:prSet/>
      <dgm:spPr/>
      <dgm:t>
        <a:bodyPr/>
        <a:lstStyle/>
        <a:p>
          <a:endParaRPr lang="en-US"/>
        </a:p>
      </dgm:t>
    </dgm:pt>
    <dgm:pt modelId="{AD672A22-2EE9-4B9D-B06A-DE8AA454A128}">
      <dgm:prSet/>
      <dgm:spPr>
        <a:solidFill>
          <a:srgbClr val="FF0000"/>
        </a:solidFill>
      </dgm:spPr>
      <dgm:t>
        <a:bodyPr/>
        <a:lstStyle/>
        <a:p>
          <a:r>
            <a:rPr lang="en-US" dirty="0"/>
            <a:t>Attempt to Capture</a:t>
          </a:r>
        </a:p>
      </dgm:t>
    </dgm:pt>
    <dgm:pt modelId="{5810B5FB-9807-4208-8D50-3470B393B0F4}" type="parTrans" cxnId="{F6B43B5C-71EC-48CC-99BA-EED2F15DA1E1}">
      <dgm:prSet/>
      <dgm:spPr/>
      <dgm:t>
        <a:bodyPr/>
        <a:lstStyle/>
        <a:p>
          <a:endParaRPr lang="en-US"/>
        </a:p>
      </dgm:t>
    </dgm:pt>
    <dgm:pt modelId="{FA25BB51-C4A9-4A4D-AB8E-4D44CCD4A338}" type="sibTrans" cxnId="{F6B43B5C-71EC-48CC-99BA-EED2F15DA1E1}">
      <dgm:prSet/>
      <dgm:spPr/>
      <dgm:t>
        <a:bodyPr/>
        <a:lstStyle/>
        <a:p>
          <a:endParaRPr lang="en-US"/>
        </a:p>
      </dgm:t>
    </dgm:pt>
    <dgm:pt modelId="{5C52270A-8037-4F93-8FA5-F23CBE82EB01}" type="pres">
      <dgm:prSet presAssocID="{BF733214-7F60-43A6-AB25-F6D1ADBEB3AA}" presName="diagram" presStyleCnt="0">
        <dgm:presLayoutVars>
          <dgm:dir/>
          <dgm:resizeHandles val="exact"/>
        </dgm:presLayoutVars>
      </dgm:prSet>
      <dgm:spPr/>
    </dgm:pt>
    <dgm:pt modelId="{454FF3D5-1712-410E-85E0-D68175DB69BD}" type="pres">
      <dgm:prSet presAssocID="{56C46A42-11CF-4F50-B11D-A7F546AA61AF}" presName="node" presStyleLbl="node1" presStyleIdx="0" presStyleCnt="8">
        <dgm:presLayoutVars>
          <dgm:bulletEnabled val="1"/>
        </dgm:presLayoutVars>
      </dgm:prSet>
      <dgm:spPr/>
    </dgm:pt>
    <dgm:pt modelId="{48612F40-76F4-431D-B48A-CD121E50C834}" type="pres">
      <dgm:prSet presAssocID="{1DC0E067-91AD-4F5F-8B73-92CE76766971}" presName="sibTrans" presStyleCnt="0"/>
      <dgm:spPr/>
    </dgm:pt>
    <dgm:pt modelId="{FBAD8DB7-7009-4AAB-B5E5-88E830F552DE}" type="pres">
      <dgm:prSet presAssocID="{B017406A-EB8A-4332-A378-3BFC2C5645D8}" presName="node" presStyleLbl="node1" presStyleIdx="1" presStyleCnt="8">
        <dgm:presLayoutVars>
          <dgm:bulletEnabled val="1"/>
        </dgm:presLayoutVars>
      </dgm:prSet>
      <dgm:spPr/>
    </dgm:pt>
    <dgm:pt modelId="{D0F5B6BB-E865-4E2D-A682-50DCCD4D1E15}" type="pres">
      <dgm:prSet presAssocID="{47BE8192-0214-4712-AC9A-0785F4FA4FF0}" presName="sibTrans" presStyleCnt="0"/>
      <dgm:spPr/>
    </dgm:pt>
    <dgm:pt modelId="{8E2F3A80-098F-4531-B5DF-1E6D6CD96563}" type="pres">
      <dgm:prSet presAssocID="{87AE528C-378D-4D05-A10F-1CA14424CE0B}" presName="node" presStyleLbl="node1" presStyleIdx="2" presStyleCnt="8">
        <dgm:presLayoutVars>
          <dgm:bulletEnabled val="1"/>
        </dgm:presLayoutVars>
      </dgm:prSet>
      <dgm:spPr/>
    </dgm:pt>
    <dgm:pt modelId="{15C1CB69-9DEE-45E3-853A-E22247AF0DCA}" type="pres">
      <dgm:prSet presAssocID="{ED09FF44-146A-4F6E-80E2-037500ABBF2E}" presName="sibTrans" presStyleCnt="0"/>
      <dgm:spPr/>
    </dgm:pt>
    <dgm:pt modelId="{62E6A635-54DE-4E4D-92BE-989E58555EF8}" type="pres">
      <dgm:prSet presAssocID="{81C3C67C-807C-438A-8186-3D473BA290AE}" presName="node" presStyleLbl="node1" presStyleIdx="3" presStyleCnt="8">
        <dgm:presLayoutVars>
          <dgm:bulletEnabled val="1"/>
        </dgm:presLayoutVars>
      </dgm:prSet>
      <dgm:spPr/>
    </dgm:pt>
    <dgm:pt modelId="{03A1A0B2-2834-4D37-8EB2-488860CFE338}" type="pres">
      <dgm:prSet presAssocID="{FF31D752-6225-4993-B950-F9728BCC2080}" presName="sibTrans" presStyleCnt="0"/>
      <dgm:spPr/>
    </dgm:pt>
    <dgm:pt modelId="{1B4658A6-861B-4ACD-A461-21B7BFF3AB5F}" type="pres">
      <dgm:prSet presAssocID="{2C2C4471-23F5-4932-8C2F-F6CD0952964F}" presName="node" presStyleLbl="node1" presStyleIdx="4" presStyleCnt="8">
        <dgm:presLayoutVars>
          <dgm:bulletEnabled val="1"/>
        </dgm:presLayoutVars>
      </dgm:prSet>
      <dgm:spPr/>
    </dgm:pt>
    <dgm:pt modelId="{E3C7CAD9-C3A9-467F-BF87-5CB0EBD9AE7E}" type="pres">
      <dgm:prSet presAssocID="{4DFADC38-FEEE-4481-8D47-EECA94B2BEBF}" presName="sibTrans" presStyleCnt="0"/>
      <dgm:spPr/>
    </dgm:pt>
    <dgm:pt modelId="{62897E75-7FC0-46BE-9A10-DE58732A1992}" type="pres">
      <dgm:prSet presAssocID="{605698E4-6A6B-4B23-9E1B-48BDC3176687}" presName="node" presStyleLbl="node1" presStyleIdx="5" presStyleCnt="8">
        <dgm:presLayoutVars>
          <dgm:bulletEnabled val="1"/>
        </dgm:presLayoutVars>
      </dgm:prSet>
      <dgm:spPr/>
    </dgm:pt>
    <dgm:pt modelId="{87C4F5ED-90B8-42B8-937C-62B107A509F5}" type="pres">
      <dgm:prSet presAssocID="{962BA190-FD8F-4740-8254-A4C08A282ABE}" presName="sibTrans" presStyleCnt="0"/>
      <dgm:spPr/>
    </dgm:pt>
    <dgm:pt modelId="{D451B4B5-271E-433D-A4B6-DCA60A7CD766}" type="pres">
      <dgm:prSet presAssocID="{524A79FC-2DEC-4BB7-8621-84094DA19B54}" presName="node" presStyleLbl="node1" presStyleIdx="6" presStyleCnt="8">
        <dgm:presLayoutVars>
          <dgm:bulletEnabled val="1"/>
        </dgm:presLayoutVars>
      </dgm:prSet>
      <dgm:spPr/>
    </dgm:pt>
    <dgm:pt modelId="{F5F79C9C-3D12-46CF-B4E4-CC372E76EB00}" type="pres">
      <dgm:prSet presAssocID="{86318116-EC02-4574-9E1E-6D44B4CEF30C}" presName="sibTrans" presStyleCnt="0"/>
      <dgm:spPr/>
    </dgm:pt>
    <dgm:pt modelId="{A1CA524B-F780-4258-9896-51EAA955AC99}" type="pres">
      <dgm:prSet presAssocID="{AD672A22-2EE9-4B9D-B06A-DE8AA454A128}" presName="node" presStyleLbl="node1" presStyleIdx="7" presStyleCnt="8">
        <dgm:presLayoutVars>
          <dgm:bulletEnabled val="1"/>
        </dgm:presLayoutVars>
      </dgm:prSet>
      <dgm:spPr/>
    </dgm:pt>
  </dgm:ptLst>
  <dgm:cxnLst>
    <dgm:cxn modelId="{3B428B06-D3CA-4212-91AD-D53666739C2D}" type="presOf" srcId="{B017406A-EB8A-4332-A378-3BFC2C5645D8}" destId="{FBAD8DB7-7009-4AAB-B5E5-88E830F552DE}" srcOrd="0" destOrd="0" presId="urn:microsoft.com/office/officeart/2005/8/layout/default"/>
    <dgm:cxn modelId="{40DB3312-A38B-4144-A774-30F6E054BF33}" srcId="{BF733214-7F60-43A6-AB25-F6D1ADBEB3AA}" destId="{87AE528C-378D-4D05-A10F-1CA14424CE0B}" srcOrd="2" destOrd="0" parTransId="{0259AEF1-4A6C-4C9C-8E09-302DB70BACE6}" sibTransId="{ED09FF44-146A-4F6E-80E2-037500ABBF2E}"/>
    <dgm:cxn modelId="{86252F20-72C9-4397-98E4-7598B4115C5B}" srcId="{BF733214-7F60-43A6-AB25-F6D1ADBEB3AA}" destId="{B017406A-EB8A-4332-A378-3BFC2C5645D8}" srcOrd="1" destOrd="0" parTransId="{238B38A8-4C43-4510-8163-7689369208AD}" sibTransId="{47BE8192-0214-4712-AC9A-0785F4FA4FF0}"/>
    <dgm:cxn modelId="{FAEAB52E-5A8C-4471-BD4B-72A34F31509B}" type="presOf" srcId="{2C2C4471-23F5-4932-8C2F-F6CD0952964F}" destId="{1B4658A6-861B-4ACD-A461-21B7BFF3AB5F}" srcOrd="0" destOrd="0" presId="urn:microsoft.com/office/officeart/2005/8/layout/default"/>
    <dgm:cxn modelId="{5605793E-E981-411B-A169-CFC390AEAE60}" type="presOf" srcId="{524A79FC-2DEC-4BB7-8621-84094DA19B54}" destId="{D451B4B5-271E-433D-A4B6-DCA60A7CD766}" srcOrd="0" destOrd="0" presId="urn:microsoft.com/office/officeart/2005/8/layout/default"/>
    <dgm:cxn modelId="{7FFABD40-751B-49B3-A718-C696AA2E1ACA}" type="presOf" srcId="{AD672A22-2EE9-4B9D-B06A-DE8AA454A128}" destId="{A1CA524B-F780-4258-9896-51EAA955AC99}" srcOrd="0" destOrd="0" presId="urn:microsoft.com/office/officeart/2005/8/layout/default"/>
    <dgm:cxn modelId="{F6B43B5C-71EC-48CC-99BA-EED2F15DA1E1}" srcId="{BF733214-7F60-43A6-AB25-F6D1ADBEB3AA}" destId="{AD672A22-2EE9-4B9D-B06A-DE8AA454A128}" srcOrd="7" destOrd="0" parTransId="{5810B5FB-9807-4208-8D50-3470B393B0F4}" sibTransId="{FA25BB51-C4A9-4A4D-AB8E-4D44CCD4A338}"/>
    <dgm:cxn modelId="{8EA1CB52-2BAC-4844-B287-B7F23511C599}" type="presOf" srcId="{56C46A42-11CF-4F50-B11D-A7F546AA61AF}" destId="{454FF3D5-1712-410E-85E0-D68175DB69BD}" srcOrd="0" destOrd="0" presId="urn:microsoft.com/office/officeart/2005/8/layout/default"/>
    <dgm:cxn modelId="{5AB2688E-AE62-420F-835C-1EBB8D614FA8}" srcId="{BF733214-7F60-43A6-AB25-F6D1ADBEB3AA}" destId="{2C2C4471-23F5-4932-8C2F-F6CD0952964F}" srcOrd="4" destOrd="0" parTransId="{9CC3CA6B-DB54-4A9B-A7D0-97E798BC24EA}" sibTransId="{4DFADC38-FEEE-4481-8D47-EECA94B2BEBF}"/>
    <dgm:cxn modelId="{4AFF5697-91FA-4711-8932-6B11460D44A5}" srcId="{BF733214-7F60-43A6-AB25-F6D1ADBEB3AA}" destId="{524A79FC-2DEC-4BB7-8621-84094DA19B54}" srcOrd="6" destOrd="0" parTransId="{66A9A70C-312D-4302-BC3E-7FA1934D6DD1}" sibTransId="{86318116-EC02-4574-9E1E-6D44B4CEF30C}"/>
    <dgm:cxn modelId="{F0B7F89D-6057-4225-B23F-215F176E3E31}" type="presOf" srcId="{605698E4-6A6B-4B23-9E1B-48BDC3176687}" destId="{62897E75-7FC0-46BE-9A10-DE58732A1992}" srcOrd="0" destOrd="0" presId="urn:microsoft.com/office/officeart/2005/8/layout/default"/>
    <dgm:cxn modelId="{A91958A8-9023-41B4-A917-CD443BE03616}" type="presOf" srcId="{87AE528C-378D-4D05-A10F-1CA14424CE0B}" destId="{8E2F3A80-098F-4531-B5DF-1E6D6CD96563}" srcOrd="0" destOrd="0" presId="urn:microsoft.com/office/officeart/2005/8/layout/default"/>
    <dgm:cxn modelId="{8CEA2AC1-6553-4314-A0D2-2EDD1F50FE41}" srcId="{BF733214-7F60-43A6-AB25-F6D1ADBEB3AA}" destId="{605698E4-6A6B-4B23-9E1B-48BDC3176687}" srcOrd="5" destOrd="0" parTransId="{B134BC95-B6E0-4FF7-B6D6-E3256E6B20C1}" sibTransId="{962BA190-FD8F-4740-8254-A4C08A282ABE}"/>
    <dgm:cxn modelId="{8C3D9DC2-4A52-4F23-9312-0F93C137F2D9}" srcId="{BF733214-7F60-43A6-AB25-F6D1ADBEB3AA}" destId="{56C46A42-11CF-4F50-B11D-A7F546AA61AF}" srcOrd="0" destOrd="0" parTransId="{1B6453CA-FEC5-4299-B753-F1680B2FF569}" sibTransId="{1DC0E067-91AD-4F5F-8B73-92CE76766971}"/>
    <dgm:cxn modelId="{B9C0D3C8-1331-4325-B40B-16B59EA1FEB0}" type="presOf" srcId="{81C3C67C-807C-438A-8186-3D473BA290AE}" destId="{62E6A635-54DE-4E4D-92BE-989E58555EF8}" srcOrd="0" destOrd="0" presId="urn:microsoft.com/office/officeart/2005/8/layout/default"/>
    <dgm:cxn modelId="{E5C6BAD9-F810-4CA1-9A3D-89F3003341D6}" type="presOf" srcId="{BF733214-7F60-43A6-AB25-F6D1ADBEB3AA}" destId="{5C52270A-8037-4F93-8FA5-F23CBE82EB01}" srcOrd="0" destOrd="0" presId="urn:microsoft.com/office/officeart/2005/8/layout/default"/>
    <dgm:cxn modelId="{D7EB43E5-0829-44AD-A861-5E77BFC2144E}" srcId="{BF733214-7F60-43A6-AB25-F6D1ADBEB3AA}" destId="{81C3C67C-807C-438A-8186-3D473BA290AE}" srcOrd="3" destOrd="0" parTransId="{BADB5F29-A9F3-4122-B2D5-8763C2404C77}" sibTransId="{FF31D752-6225-4993-B950-F9728BCC2080}"/>
    <dgm:cxn modelId="{89A4A09C-C43F-4208-B458-38C2199B1FE2}" type="presParOf" srcId="{5C52270A-8037-4F93-8FA5-F23CBE82EB01}" destId="{454FF3D5-1712-410E-85E0-D68175DB69BD}" srcOrd="0" destOrd="0" presId="urn:microsoft.com/office/officeart/2005/8/layout/default"/>
    <dgm:cxn modelId="{00416384-9D88-4DA8-B777-245B87E0C323}" type="presParOf" srcId="{5C52270A-8037-4F93-8FA5-F23CBE82EB01}" destId="{48612F40-76F4-431D-B48A-CD121E50C834}" srcOrd="1" destOrd="0" presId="urn:microsoft.com/office/officeart/2005/8/layout/default"/>
    <dgm:cxn modelId="{8F8E060C-3E27-423B-9AB6-412F18157BA3}" type="presParOf" srcId="{5C52270A-8037-4F93-8FA5-F23CBE82EB01}" destId="{FBAD8DB7-7009-4AAB-B5E5-88E830F552DE}" srcOrd="2" destOrd="0" presId="urn:microsoft.com/office/officeart/2005/8/layout/default"/>
    <dgm:cxn modelId="{B2455557-E7A6-4888-BB3F-27EC3E5E3703}" type="presParOf" srcId="{5C52270A-8037-4F93-8FA5-F23CBE82EB01}" destId="{D0F5B6BB-E865-4E2D-A682-50DCCD4D1E15}" srcOrd="3" destOrd="0" presId="urn:microsoft.com/office/officeart/2005/8/layout/default"/>
    <dgm:cxn modelId="{1643076B-98AF-41C9-BAD7-727CD3E87968}" type="presParOf" srcId="{5C52270A-8037-4F93-8FA5-F23CBE82EB01}" destId="{8E2F3A80-098F-4531-B5DF-1E6D6CD96563}" srcOrd="4" destOrd="0" presId="urn:microsoft.com/office/officeart/2005/8/layout/default"/>
    <dgm:cxn modelId="{82689FC8-172E-4410-A08F-B0669B7F0DBF}" type="presParOf" srcId="{5C52270A-8037-4F93-8FA5-F23CBE82EB01}" destId="{15C1CB69-9DEE-45E3-853A-E22247AF0DCA}" srcOrd="5" destOrd="0" presId="urn:microsoft.com/office/officeart/2005/8/layout/default"/>
    <dgm:cxn modelId="{1507C757-25CF-4CB1-909A-7E616421DE33}" type="presParOf" srcId="{5C52270A-8037-4F93-8FA5-F23CBE82EB01}" destId="{62E6A635-54DE-4E4D-92BE-989E58555EF8}" srcOrd="6" destOrd="0" presId="urn:microsoft.com/office/officeart/2005/8/layout/default"/>
    <dgm:cxn modelId="{DD45B3C7-47DA-43E1-81D6-20648DD1BF00}" type="presParOf" srcId="{5C52270A-8037-4F93-8FA5-F23CBE82EB01}" destId="{03A1A0B2-2834-4D37-8EB2-488860CFE338}" srcOrd="7" destOrd="0" presId="urn:microsoft.com/office/officeart/2005/8/layout/default"/>
    <dgm:cxn modelId="{C658D77A-9C2E-413A-AD68-B2A27ED7B120}" type="presParOf" srcId="{5C52270A-8037-4F93-8FA5-F23CBE82EB01}" destId="{1B4658A6-861B-4ACD-A461-21B7BFF3AB5F}" srcOrd="8" destOrd="0" presId="urn:microsoft.com/office/officeart/2005/8/layout/default"/>
    <dgm:cxn modelId="{127A1C62-BE3D-4F62-B27A-51849E736CD5}" type="presParOf" srcId="{5C52270A-8037-4F93-8FA5-F23CBE82EB01}" destId="{E3C7CAD9-C3A9-467F-BF87-5CB0EBD9AE7E}" srcOrd="9" destOrd="0" presId="urn:microsoft.com/office/officeart/2005/8/layout/default"/>
    <dgm:cxn modelId="{7CD44863-D4AC-4988-9A24-F8D729AA0C0A}" type="presParOf" srcId="{5C52270A-8037-4F93-8FA5-F23CBE82EB01}" destId="{62897E75-7FC0-46BE-9A10-DE58732A1992}" srcOrd="10" destOrd="0" presId="urn:microsoft.com/office/officeart/2005/8/layout/default"/>
    <dgm:cxn modelId="{E5789497-4399-4310-838D-B4471257DCBD}" type="presParOf" srcId="{5C52270A-8037-4F93-8FA5-F23CBE82EB01}" destId="{87C4F5ED-90B8-42B8-937C-62B107A509F5}" srcOrd="11" destOrd="0" presId="urn:microsoft.com/office/officeart/2005/8/layout/default"/>
    <dgm:cxn modelId="{A26AADD4-9416-4F6D-9ECA-A27475239E52}" type="presParOf" srcId="{5C52270A-8037-4F93-8FA5-F23CBE82EB01}" destId="{D451B4B5-271E-433D-A4B6-DCA60A7CD766}" srcOrd="12" destOrd="0" presId="urn:microsoft.com/office/officeart/2005/8/layout/default"/>
    <dgm:cxn modelId="{86A4FF7E-5D85-440E-A5E1-A5390B62544A}" type="presParOf" srcId="{5C52270A-8037-4F93-8FA5-F23CBE82EB01}" destId="{F5F79C9C-3D12-46CF-B4E4-CC372E76EB00}" srcOrd="13" destOrd="0" presId="urn:microsoft.com/office/officeart/2005/8/layout/default"/>
    <dgm:cxn modelId="{3EDA38B9-7CEF-4F30-A172-5084CA8F6E5A}" type="presParOf" srcId="{5C52270A-8037-4F93-8FA5-F23CBE82EB01}" destId="{A1CA524B-F780-4258-9896-51EAA955AC99}" srcOrd="1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F733214-7F60-43A6-AB25-F6D1ADBEB3AA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6C46A42-11CF-4F50-B11D-A7F546AA61AF}">
      <dgm:prSet/>
      <dgm:spPr/>
      <dgm:t>
        <a:bodyPr/>
        <a:lstStyle/>
        <a:p>
          <a:r>
            <a:rPr lang="en-US" dirty="0"/>
            <a:t>Attempt to Control</a:t>
          </a:r>
        </a:p>
      </dgm:t>
    </dgm:pt>
    <dgm:pt modelId="{1B6453CA-FEC5-4299-B753-F1680B2FF569}" type="parTrans" cxnId="{8C3D9DC2-4A52-4F23-9312-0F93C137F2D9}">
      <dgm:prSet/>
      <dgm:spPr/>
      <dgm:t>
        <a:bodyPr/>
        <a:lstStyle/>
        <a:p>
          <a:endParaRPr lang="en-US"/>
        </a:p>
      </dgm:t>
    </dgm:pt>
    <dgm:pt modelId="{1DC0E067-91AD-4F5F-8B73-92CE76766971}" type="sibTrans" cxnId="{8C3D9DC2-4A52-4F23-9312-0F93C137F2D9}">
      <dgm:prSet/>
      <dgm:spPr/>
      <dgm:t>
        <a:bodyPr/>
        <a:lstStyle/>
        <a:p>
          <a:endParaRPr lang="en-US"/>
        </a:p>
      </dgm:t>
    </dgm:pt>
    <dgm:pt modelId="{87AE528C-378D-4D05-A10F-1CA14424CE0B}">
      <dgm:prSet/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r>
            <a:rPr lang="en-US" dirty="0"/>
            <a:t>Attempt to Restrain</a:t>
          </a:r>
        </a:p>
      </dgm:t>
    </dgm:pt>
    <dgm:pt modelId="{0259AEF1-4A6C-4C9C-8E09-302DB70BACE6}" type="parTrans" cxnId="{40DB3312-A38B-4144-A774-30F6E054BF33}">
      <dgm:prSet/>
      <dgm:spPr/>
      <dgm:t>
        <a:bodyPr/>
        <a:lstStyle/>
        <a:p>
          <a:endParaRPr lang="en-US"/>
        </a:p>
      </dgm:t>
    </dgm:pt>
    <dgm:pt modelId="{ED09FF44-146A-4F6E-80E2-037500ABBF2E}" type="sibTrans" cxnId="{40DB3312-A38B-4144-A774-30F6E054BF33}">
      <dgm:prSet/>
      <dgm:spPr/>
      <dgm:t>
        <a:bodyPr/>
        <a:lstStyle/>
        <a:p>
          <a:endParaRPr lang="en-US"/>
        </a:p>
      </dgm:t>
    </dgm:pt>
    <dgm:pt modelId="{81C3C67C-807C-438A-8186-3D473BA290AE}">
      <dgm:prSet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n-US" dirty="0"/>
            <a:t>Attempt First Aid</a:t>
          </a:r>
        </a:p>
      </dgm:t>
    </dgm:pt>
    <dgm:pt modelId="{BADB5F29-A9F3-4122-B2D5-8763C2404C77}" type="parTrans" cxnId="{D7EB43E5-0829-44AD-A861-5E77BFC2144E}">
      <dgm:prSet/>
      <dgm:spPr/>
      <dgm:t>
        <a:bodyPr/>
        <a:lstStyle/>
        <a:p>
          <a:endParaRPr lang="en-US"/>
        </a:p>
      </dgm:t>
    </dgm:pt>
    <dgm:pt modelId="{FF31D752-6225-4993-B950-F9728BCC2080}" type="sibTrans" cxnId="{D7EB43E5-0829-44AD-A861-5E77BFC2144E}">
      <dgm:prSet/>
      <dgm:spPr/>
      <dgm:t>
        <a:bodyPr/>
        <a:lstStyle/>
        <a:p>
          <a:endParaRPr lang="en-US"/>
        </a:p>
      </dgm:t>
    </dgm:pt>
    <dgm:pt modelId="{2C2C4471-23F5-4932-8C2F-F6CD0952964F}">
      <dgm:prSet/>
      <dgm:spPr>
        <a:solidFill>
          <a:srgbClr val="00B050"/>
        </a:solidFill>
      </dgm:spPr>
      <dgm:t>
        <a:bodyPr/>
        <a:lstStyle/>
        <a:p>
          <a:r>
            <a:rPr lang="en-US" dirty="0"/>
            <a:t>Roll onto Side</a:t>
          </a:r>
        </a:p>
      </dgm:t>
    </dgm:pt>
    <dgm:pt modelId="{9CC3CA6B-DB54-4A9B-A7D0-97E798BC24EA}" type="parTrans" cxnId="{5AB2688E-AE62-420F-835C-1EBB8D614FA8}">
      <dgm:prSet/>
      <dgm:spPr/>
      <dgm:t>
        <a:bodyPr/>
        <a:lstStyle/>
        <a:p>
          <a:endParaRPr lang="en-US"/>
        </a:p>
      </dgm:t>
    </dgm:pt>
    <dgm:pt modelId="{4DFADC38-FEEE-4481-8D47-EECA94B2BEBF}" type="sibTrans" cxnId="{5AB2688E-AE62-420F-835C-1EBB8D614FA8}">
      <dgm:prSet/>
      <dgm:spPr/>
      <dgm:t>
        <a:bodyPr/>
        <a:lstStyle/>
        <a:p>
          <a:endParaRPr lang="en-US"/>
        </a:p>
      </dgm:t>
    </dgm:pt>
    <dgm:pt modelId="{605698E4-6A6B-4B23-9E1B-48BDC3176687}">
      <dgm:prSet/>
      <dgm:spPr>
        <a:solidFill>
          <a:srgbClr val="00B0F0"/>
        </a:solidFill>
      </dgm:spPr>
      <dgm:t>
        <a:bodyPr/>
        <a:lstStyle/>
        <a:p>
          <a:r>
            <a:rPr lang="en-US" dirty="0"/>
            <a:t>Continuously Monitor</a:t>
          </a:r>
        </a:p>
      </dgm:t>
    </dgm:pt>
    <dgm:pt modelId="{B134BC95-B6E0-4FF7-B6D6-E3256E6B20C1}" type="parTrans" cxnId="{8CEA2AC1-6553-4314-A0D2-2EDD1F50FE41}">
      <dgm:prSet/>
      <dgm:spPr/>
      <dgm:t>
        <a:bodyPr/>
        <a:lstStyle/>
        <a:p>
          <a:endParaRPr lang="en-US"/>
        </a:p>
      </dgm:t>
    </dgm:pt>
    <dgm:pt modelId="{962BA190-FD8F-4740-8254-A4C08A282ABE}" type="sibTrans" cxnId="{8CEA2AC1-6553-4314-A0D2-2EDD1F50FE41}">
      <dgm:prSet/>
      <dgm:spPr/>
      <dgm:t>
        <a:bodyPr/>
        <a:lstStyle/>
        <a:p>
          <a:endParaRPr lang="en-US"/>
        </a:p>
      </dgm:t>
    </dgm:pt>
    <dgm:pt modelId="{524A79FC-2DEC-4BB7-8621-84094DA19B54}">
      <dgm:prSet/>
      <dgm:spPr>
        <a:solidFill>
          <a:srgbClr val="002060"/>
        </a:solidFill>
      </dgm:spPr>
      <dgm:t>
        <a:bodyPr/>
        <a:lstStyle/>
        <a:p>
          <a:r>
            <a:rPr lang="en-US" dirty="0"/>
            <a:t>Transport by Ambulance</a:t>
          </a:r>
        </a:p>
      </dgm:t>
    </dgm:pt>
    <dgm:pt modelId="{66A9A70C-312D-4302-BC3E-7FA1934D6DD1}" type="parTrans" cxnId="{4AFF5697-91FA-4711-8932-6B11460D44A5}">
      <dgm:prSet/>
      <dgm:spPr/>
      <dgm:t>
        <a:bodyPr/>
        <a:lstStyle/>
        <a:p>
          <a:endParaRPr lang="en-US"/>
        </a:p>
      </dgm:t>
    </dgm:pt>
    <dgm:pt modelId="{86318116-EC02-4574-9E1E-6D44B4CEF30C}" type="sibTrans" cxnId="{4AFF5697-91FA-4711-8932-6B11460D44A5}">
      <dgm:prSet/>
      <dgm:spPr/>
      <dgm:t>
        <a:bodyPr/>
        <a:lstStyle/>
        <a:p>
          <a:endParaRPr lang="en-US"/>
        </a:p>
      </dgm:t>
    </dgm:pt>
    <dgm:pt modelId="{AD672A22-2EE9-4B9D-B06A-DE8AA454A128}">
      <dgm:prSet/>
      <dgm:spPr>
        <a:solidFill>
          <a:srgbClr val="FF0000"/>
        </a:solidFill>
      </dgm:spPr>
      <dgm:t>
        <a:bodyPr/>
        <a:lstStyle/>
        <a:p>
          <a:r>
            <a:rPr lang="en-US" dirty="0"/>
            <a:t>Investigate</a:t>
          </a:r>
        </a:p>
      </dgm:t>
    </dgm:pt>
    <dgm:pt modelId="{5810B5FB-9807-4208-8D50-3470B393B0F4}" type="parTrans" cxnId="{F6B43B5C-71EC-48CC-99BA-EED2F15DA1E1}">
      <dgm:prSet/>
      <dgm:spPr/>
      <dgm:t>
        <a:bodyPr/>
        <a:lstStyle/>
        <a:p>
          <a:endParaRPr lang="en-US"/>
        </a:p>
      </dgm:t>
    </dgm:pt>
    <dgm:pt modelId="{FA25BB51-C4A9-4A4D-AB8E-4D44CCD4A338}" type="sibTrans" cxnId="{F6B43B5C-71EC-48CC-99BA-EED2F15DA1E1}">
      <dgm:prSet/>
      <dgm:spPr/>
      <dgm:t>
        <a:bodyPr/>
        <a:lstStyle/>
        <a:p>
          <a:endParaRPr lang="en-US"/>
        </a:p>
      </dgm:t>
    </dgm:pt>
    <dgm:pt modelId="{5C52270A-8037-4F93-8FA5-F23CBE82EB01}" type="pres">
      <dgm:prSet presAssocID="{BF733214-7F60-43A6-AB25-F6D1ADBEB3AA}" presName="diagram" presStyleCnt="0">
        <dgm:presLayoutVars>
          <dgm:dir/>
          <dgm:resizeHandles val="exact"/>
        </dgm:presLayoutVars>
      </dgm:prSet>
      <dgm:spPr/>
    </dgm:pt>
    <dgm:pt modelId="{454FF3D5-1712-410E-85E0-D68175DB69BD}" type="pres">
      <dgm:prSet presAssocID="{56C46A42-11CF-4F50-B11D-A7F546AA61AF}" presName="node" presStyleLbl="node1" presStyleIdx="0" presStyleCnt="7">
        <dgm:presLayoutVars>
          <dgm:bulletEnabled val="1"/>
        </dgm:presLayoutVars>
      </dgm:prSet>
      <dgm:spPr/>
    </dgm:pt>
    <dgm:pt modelId="{48612F40-76F4-431D-B48A-CD121E50C834}" type="pres">
      <dgm:prSet presAssocID="{1DC0E067-91AD-4F5F-8B73-92CE76766971}" presName="sibTrans" presStyleCnt="0"/>
      <dgm:spPr/>
    </dgm:pt>
    <dgm:pt modelId="{8E2F3A80-098F-4531-B5DF-1E6D6CD96563}" type="pres">
      <dgm:prSet presAssocID="{87AE528C-378D-4D05-A10F-1CA14424CE0B}" presName="node" presStyleLbl="node1" presStyleIdx="1" presStyleCnt="7">
        <dgm:presLayoutVars>
          <dgm:bulletEnabled val="1"/>
        </dgm:presLayoutVars>
      </dgm:prSet>
      <dgm:spPr/>
    </dgm:pt>
    <dgm:pt modelId="{15C1CB69-9DEE-45E3-853A-E22247AF0DCA}" type="pres">
      <dgm:prSet presAssocID="{ED09FF44-146A-4F6E-80E2-037500ABBF2E}" presName="sibTrans" presStyleCnt="0"/>
      <dgm:spPr/>
    </dgm:pt>
    <dgm:pt modelId="{62E6A635-54DE-4E4D-92BE-989E58555EF8}" type="pres">
      <dgm:prSet presAssocID="{81C3C67C-807C-438A-8186-3D473BA290AE}" presName="node" presStyleLbl="node1" presStyleIdx="2" presStyleCnt="7">
        <dgm:presLayoutVars>
          <dgm:bulletEnabled val="1"/>
        </dgm:presLayoutVars>
      </dgm:prSet>
      <dgm:spPr/>
    </dgm:pt>
    <dgm:pt modelId="{03A1A0B2-2834-4D37-8EB2-488860CFE338}" type="pres">
      <dgm:prSet presAssocID="{FF31D752-6225-4993-B950-F9728BCC2080}" presName="sibTrans" presStyleCnt="0"/>
      <dgm:spPr/>
    </dgm:pt>
    <dgm:pt modelId="{1B4658A6-861B-4ACD-A461-21B7BFF3AB5F}" type="pres">
      <dgm:prSet presAssocID="{2C2C4471-23F5-4932-8C2F-F6CD0952964F}" presName="node" presStyleLbl="node1" presStyleIdx="3" presStyleCnt="7">
        <dgm:presLayoutVars>
          <dgm:bulletEnabled val="1"/>
        </dgm:presLayoutVars>
      </dgm:prSet>
      <dgm:spPr/>
    </dgm:pt>
    <dgm:pt modelId="{E3C7CAD9-C3A9-467F-BF87-5CB0EBD9AE7E}" type="pres">
      <dgm:prSet presAssocID="{4DFADC38-FEEE-4481-8D47-EECA94B2BEBF}" presName="sibTrans" presStyleCnt="0"/>
      <dgm:spPr/>
    </dgm:pt>
    <dgm:pt modelId="{62897E75-7FC0-46BE-9A10-DE58732A1992}" type="pres">
      <dgm:prSet presAssocID="{605698E4-6A6B-4B23-9E1B-48BDC3176687}" presName="node" presStyleLbl="node1" presStyleIdx="4" presStyleCnt="7">
        <dgm:presLayoutVars>
          <dgm:bulletEnabled val="1"/>
        </dgm:presLayoutVars>
      </dgm:prSet>
      <dgm:spPr/>
    </dgm:pt>
    <dgm:pt modelId="{87C4F5ED-90B8-42B8-937C-62B107A509F5}" type="pres">
      <dgm:prSet presAssocID="{962BA190-FD8F-4740-8254-A4C08A282ABE}" presName="sibTrans" presStyleCnt="0"/>
      <dgm:spPr/>
    </dgm:pt>
    <dgm:pt modelId="{D451B4B5-271E-433D-A4B6-DCA60A7CD766}" type="pres">
      <dgm:prSet presAssocID="{524A79FC-2DEC-4BB7-8621-84094DA19B54}" presName="node" presStyleLbl="node1" presStyleIdx="5" presStyleCnt="7">
        <dgm:presLayoutVars>
          <dgm:bulletEnabled val="1"/>
        </dgm:presLayoutVars>
      </dgm:prSet>
      <dgm:spPr/>
    </dgm:pt>
    <dgm:pt modelId="{F5F79C9C-3D12-46CF-B4E4-CC372E76EB00}" type="pres">
      <dgm:prSet presAssocID="{86318116-EC02-4574-9E1E-6D44B4CEF30C}" presName="sibTrans" presStyleCnt="0"/>
      <dgm:spPr/>
    </dgm:pt>
    <dgm:pt modelId="{A1CA524B-F780-4258-9896-51EAA955AC99}" type="pres">
      <dgm:prSet presAssocID="{AD672A22-2EE9-4B9D-B06A-DE8AA454A128}" presName="node" presStyleLbl="node1" presStyleIdx="6" presStyleCnt="7">
        <dgm:presLayoutVars>
          <dgm:bulletEnabled val="1"/>
        </dgm:presLayoutVars>
      </dgm:prSet>
      <dgm:spPr/>
    </dgm:pt>
  </dgm:ptLst>
  <dgm:cxnLst>
    <dgm:cxn modelId="{40DB3312-A38B-4144-A774-30F6E054BF33}" srcId="{BF733214-7F60-43A6-AB25-F6D1ADBEB3AA}" destId="{87AE528C-378D-4D05-A10F-1CA14424CE0B}" srcOrd="1" destOrd="0" parTransId="{0259AEF1-4A6C-4C9C-8E09-302DB70BACE6}" sibTransId="{ED09FF44-146A-4F6E-80E2-037500ABBF2E}"/>
    <dgm:cxn modelId="{FAEAB52E-5A8C-4471-BD4B-72A34F31509B}" type="presOf" srcId="{2C2C4471-23F5-4932-8C2F-F6CD0952964F}" destId="{1B4658A6-861B-4ACD-A461-21B7BFF3AB5F}" srcOrd="0" destOrd="0" presId="urn:microsoft.com/office/officeart/2005/8/layout/default"/>
    <dgm:cxn modelId="{5605793E-E981-411B-A169-CFC390AEAE60}" type="presOf" srcId="{524A79FC-2DEC-4BB7-8621-84094DA19B54}" destId="{D451B4B5-271E-433D-A4B6-DCA60A7CD766}" srcOrd="0" destOrd="0" presId="urn:microsoft.com/office/officeart/2005/8/layout/default"/>
    <dgm:cxn modelId="{7FFABD40-751B-49B3-A718-C696AA2E1ACA}" type="presOf" srcId="{AD672A22-2EE9-4B9D-B06A-DE8AA454A128}" destId="{A1CA524B-F780-4258-9896-51EAA955AC99}" srcOrd="0" destOrd="0" presId="urn:microsoft.com/office/officeart/2005/8/layout/default"/>
    <dgm:cxn modelId="{F6B43B5C-71EC-48CC-99BA-EED2F15DA1E1}" srcId="{BF733214-7F60-43A6-AB25-F6D1ADBEB3AA}" destId="{AD672A22-2EE9-4B9D-B06A-DE8AA454A128}" srcOrd="6" destOrd="0" parTransId="{5810B5FB-9807-4208-8D50-3470B393B0F4}" sibTransId="{FA25BB51-C4A9-4A4D-AB8E-4D44CCD4A338}"/>
    <dgm:cxn modelId="{8EA1CB52-2BAC-4844-B287-B7F23511C599}" type="presOf" srcId="{56C46A42-11CF-4F50-B11D-A7F546AA61AF}" destId="{454FF3D5-1712-410E-85E0-D68175DB69BD}" srcOrd="0" destOrd="0" presId="urn:microsoft.com/office/officeart/2005/8/layout/default"/>
    <dgm:cxn modelId="{5AB2688E-AE62-420F-835C-1EBB8D614FA8}" srcId="{BF733214-7F60-43A6-AB25-F6D1ADBEB3AA}" destId="{2C2C4471-23F5-4932-8C2F-F6CD0952964F}" srcOrd="3" destOrd="0" parTransId="{9CC3CA6B-DB54-4A9B-A7D0-97E798BC24EA}" sibTransId="{4DFADC38-FEEE-4481-8D47-EECA94B2BEBF}"/>
    <dgm:cxn modelId="{4AFF5697-91FA-4711-8932-6B11460D44A5}" srcId="{BF733214-7F60-43A6-AB25-F6D1ADBEB3AA}" destId="{524A79FC-2DEC-4BB7-8621-84094DA19B54}" srcOrd="5" destOrd="0" parTransId="{66A9A70C-312D-4302-BC3E-7FA1934D6DD1}" sibTransId="{86318116-EC02-4574-9E1E-6D44B4CEF30C}"/>
    <dgm:cxn modelId="{F0B7F89D-6057-4225-B23F-215F176E3E31}" type="presOf" srcId="{605698E4-6A6B-4B23-9E1B-48BDC3176687}" destId="{62897E75-7FC0-46BE-9A10-DE58732A1992}" srcOrd="0" destOrd="0" presId="urn:microsoft.com/office/officeart/2005/8/layout/default"/>
    <dgm:cxn modelId="{A91958A8-9023-41B4-A917-CD443BE03616}" type="presOf" srcId="{87AE528C-378D-4D05-A10F-1CA14424CE0B}" destId="{8E2F3A80-098F-4531-B5DF-1E6D6CD96563}" srcOrd="0" destOrd="0" presId="urn:microsoft.com/office/officeart/2005/8/layout/default"/>
    <dgm:cxn modelId="{8CEA2AC1-6553-4314-A0D2-2EDD1F50FE41}" srcId="{BF733214-7F60-43A6-AB25-F6D1ADBEB3AA}" destId="{605698E4-6A6B-4B23-9E1B-48BDC3176687}" srcOrd="4" destOrd="0" parTransId="{B134BC95-B6E0-4FF7-B6D6-E3256E6B20C1}" sibTransId="{962BA190-FD8F-4740-8254-A4C08A282ABE}"/>
    <dgm:cxn modelId="{8C3D9DC2-4A52-4F23-9312-0F93C137F2D9}" srcId="{BF733214-7F60-43A6-AB25-F6D1ADBEB3AA}" destId="{56C46A42-11CF-4F50-B11D-A7F546AA61AF}" srcOrd="0" destOrd="0" parTransId="{1B6453CA-FEC5-4299-B753-F1680B2FF569}" sibTransId="{1DC0E067-91AD-4F5F-8B73-92CE76766971}"/>
    <dgm:cxn modelId="{B9C0D3C8-1331-4325-B40B-16B59EA1FEB0}" type="presOf" srcId="{81C3C67C-807C-438A-8186-3D473BA290AE}" destId="{62E6A635-54DE-4E4D-92BE-989E58555EF8}" srcOrd="0" destOrd="0" presId="urn:microsoft.com/office/officeart/2005/8/layout/default"/>
    <dgm:cxn modelId="{E5C6BAD9-F810-4CA1-9A3D-89F3003341D6}" type="presOf" srcId="{BF733214-7F60-43A6-AB25-F6D1ADBEB3AA}" destId="{5C52270A-8037-4F93-8FA5-F23CBE82EB01}" srcOrd="0" destOrd="0" presId="urn:microsoft.com/office/officeart/2005/8/layout/default"/>
    <dgm:cxn modelId="{D7EB43E5-0829-44AD-A861-5E77BFC2144E}" srcId="{BF733214-7F60-43A6-AB25-F6D1ADBEB3AA}" destId="{81C3C67C-807C-438A-8186-3D473BA290AE}" srcOrd="2" destOrd="0" parTransId="{BADB5F29-A9F3-4122-B2D5-8763C2404C77}" sibTransId="{FF31D752-6225-4993-B950-F9728BCC2080}"/>
    <dgm:cxn modelId="{89A4A09C-C43F-4208-B458-38C2199B1FE2}" type="presParOf" srcId="{5C52270A-8037-4F93-8FA5-F23CBE82EB01}" destId="{454FF3D5-1712-410E-85E0-D68175DB69BD}" srcOrd="0" destOrd="0" presId="urn:microsoft.com/office/officeart/2005/8/layout/default"/>
    <dgm:cxn modelId="{00416384-9D88-4DA8-B777-245B87E0C323}" type="presParOf" srcId="{5C52270A-8037-4F93-8FA5-F23CBE82EB01}" destId="{48612F40-76F4-431D-B48A-CD121E50C834}" srcOrd="1" destOrd="0" presId="urn:microsoft.com/office/officeart/2005/8/layout/default"/>
    <dgm:cxn modelId="{1643076B-98AF-41C9-BAD7-727CD3E87968}" type="presParOf" srcId="{5C52270A-8037-4F93-8FA5-F23CBE82EB01}" destId="{8E2F3A80-098F-4531-B5DF-1E6D6CD96563}" srcOrd="2" destOrd="0" presId="urn:microsoft.com/office/officeart/2005/8/layout/default"/>
    <dgm:cxn modelId="{82689FC8-172E-4410-A08F-B0669B7F0DBF}" type="presParOf" srcId="{5C52270A-8037-4F93-8FA5-F23CBE82EB01}" destId="{15C1CB69-9DEE-45E3-853A-E22247AF0DCA}" srcOrd="3" destOrd="0" presId="urn:microsoft.com/office/officeart/2005/8/layout/default"/>
    <dgm:cxn modelId="{1507C757-25CF-4CB1-909A-7E616421DE33}" type="presParOf" srcId="{5C52270A-8037-4F93-8FA5-F23CBE82EB01}" destId="{62E6A635-54DE-4E4D-92BE-989E58555EF8}" srcOrd="4" destOrd="0" presId="urn:microsoft.com/office/officeart/2005/8/layout/default"/>
    <dgm:cxn modelId="{DD45B3C7-47DA-43E1-81D6-20648DD1BF00}" type="presParOf" srcId="{5C52270A-8037-4F93-8FA5-F23CBE82EB01}" destId="{03A1A0B2-2834-4D37-8EB2-488860CFE338}" srcOrd="5" destOrd="0" presId="urn:microsoft.com/office/officeart/2005/8/layout/default"/>
    <dgm:cxn modelId="{C658D77A-9C2E-413A-AD68-B2A27ED7B120}" type="presParOf" srcId="{5C52270A-8037-4F93-8FA5-F23CBE82EB01}" destId="{1B4658A6-861B-4ACD-A461-21B7BFF3AB5F}" srcOrd="6" destOrd="0" presId="urn:microsoft.com/office/officeart/2005/8/layout/default"/>
    <dgm:cxn modelId="{127A1C62-BE3D-4F62-B27A-51849E736CD5}" type="presParOf" srcId="{5C52270A-8037-4F93-8FA5-F23CBE82EB01}" destId="{E3C7CAD9-C3A9-467F-BF87-5CB0EBD9AE7E}" srcOrd="7" destOrd="0" presId="urn:microsoft.com/office/officeart/2005/8/layout/default"/>
    <dgm:cxn modelId="{7CD44863-D4AC-4988-9A24-F8D729AA0C0A}" type="presParOf" srcId="{5C52270A-8037-4F93-8FA5-F23CBE82EB01}" destId="{62897E75-7FC0-46BE-9A10-DE58732A1992}" srcOrd="8" destOrd="0" presId="urn:microsoft.com/office/officeart/2005/8/layout/default"/>
    <dgm:cxn modelId="{E5789497-4399-4310-838D-B4471257DCBD}" type="presParOf" srcId="{5C52270A-8037-4F93-8FA5-F23CBE82EB01}" destId="{87C4F5ED-90B8-42B8-937C-62B107A509F5}" srcOrd="9" destOrd="0" presId="urn:microsoft.com/office/officeart/2005/8/layout/default"/>
    <dgm:cxn modelId="{A26AADD4-9416-4F6D-9ECA-A27475239E52}" type="presParOf" srcId="{5C52270A-8037-4F93-8FA5-F23CBE82EB01}" destId="{D451B4B5-271E-433D-A4B6-DCA60A7CD766}" srcOrd="10" destOrd="0" presId="urn:microsoft.com/office/officeart/2005/8/layout/default"/>
    <dgm:cxn modelId="{86A4FF7E-5D85-440E-A5E1-A5390B62544A}" type="presParOf" srcId="{5C52270A-8037-4F93-8FA5-F23CBE82EB01}" destId="{F5F79C9C-3D12-46CF-B4E4-CC372E76EB00}" srcOrd="11" destOrd="0" presId="urn:microsoft.com/office/officeart/2005/8/layout/default"/>
    <dgm:cxn modelId="{3EDA38B9-7CEF-4F30-A172-5084CA8F6E5A}" type="presParOf" srcId="{5C52270A-8037-4F93-8FA5-F23CBE82EB01}" destId="{A1CA524B-F780-4258-9896-51EAA955AC99}" srcOrd="1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F733214-7F60-43A6-AB25-F6D1ADBEB3AA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6C46A42-11CF-4F50-B11D-A7F546AA61AF}">
      <dgm:prSet/>
      <dgm:spPr/>
      <dgm:t>
        <a:bodyPr/>
        <a:lstStyle/>
        <a:p>
          <a:r>
            <a:rPr lang="en-US" dirty="0"/>
            <a:t>Preserve Potential Evidence</a:t>
          </a:r>
        </a:p>
      </dgm:t>
    </dgm:pt>
    <dgm:pt modelId="{1B6453CA-FEC5-4299-B753-F1680B2FF569}" type="parTrans" cxnId="{8C3D9DC2-4A52-4F23-9312-0F93C137F2D9}">
      <dgm:prSet/>
      <dgm:spPr/>
      <dgm:t>
        <a:bodyPr/>
        <a:lstStyle/>
        <a:p>
          <a:endParaRPr lang="en-US"/>
        </a:p>
      </dgm:t>
    </dgm:pt>
    <dgm:pt modelId="{1DC0E067-91AD-4F5F-8B73-92CE76766971}" type="sibTrans" cxnId="{8C3D9DC2-4A52-4F23-9312-0F93C137F2D9}">
      <dgm:prSet/>
      <dgm:spPr/>
      <dgm:t>
        <a:bodyPr/>
        <a:lstStyle/>
        <a:p>
          <a:endParaRPr lang="en-US"/>
        </a:p>
      </dgm:t>
    </dgm:pt>
    <dgm:pt modelId="{87AE528C-378D-4D05-A10F-1CA14424CE0B}">
      <dgm:prSet/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r>
            <a:rPr lang="en-US" dirty="0"/>
            <a:t>Create Incident Report</a:t>
          </a:r>
        </a:p>
      </dgm:t>
    </dgm:pt>
    <dgm:pt modelId="{0259AEF1-4A6C-4C9C-8E09-302DB70BACE6}" type="parTrans" cxnId="{40DB3312-A38B-4144-A774-30F6E054BF33}">
      <dgm:prSet/>
      <dgm:spPr/>
      <dgm:t>
        <a:bodyPr/>
        <a:lstStyle/>
        <a:p>
          <a:endParaRPr lang="en-US"/>
        </a:p>
      </dgm:t>
    </dgm:pt>
    <dgm:pt modelId="{ED09FF44-146A-4F6E-80E2-037500ABBF2E}" type="sibTrans" cxnId="{40DB3312-A38B-4144-A774-30F6E054BF33}">
      <dgm:prSet/>
      <dgm:spPr/>
      <dgm:t>
        <a:bodyPr/>
        <a:lstStyle/>
        <a:p>
          <a:endParaRPr lang="en-US"/>
        </a:p>
      </dgm:t>
    </dgm:pt>
    <dgm:pt modelId="{81C3C67C-807C-438A-8186-3D473BA290AE}">
      <dgm:prSet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n-US" dirty="0"/>
            <a:t>Review Incident Report</a:t>
          </a:r>
        </a:p>
      </dgm:t>
    </dgm:pt>
    <dgm:pt modelId="{BADB5F29-A9F3-4122-B2D5-8763C2404C77}" type="parTrans" cxnId="{D7EB43E5-0829-44AD-A861-5E77BFC2144E}">
      <dgm:prSet/>
      <dgm:spPr/>
      <dgm:t>
        <a:bodyPr/>
        <a:lstStyle/>
        <a:p>
          <a:endParaRPr lang="en-US"/>
        </a:p>
      </dgm:t>
    </dgm:pt>
    <dgm:pt modelId="{FF31D752-6225-4993-B950-F9728BCC2080}" type="sibTrans" cxnId="{D7EB43E5-0829-44AD-A861-5E77BFC2144E}">
      <dgm:prSet/>
      <dgm:spPr/>
      <dgm:t>
        <a:bodyPr/>
        <a:lstStyle/>
        <a:p>
          <a:endParaRPr lang="en-US"/>
        </a:p>
      </dgm:t>
    </dgm:pt>
    <dgm:pt modelId="{2C2C4471-23F5-4932-8C2F-F6CD0952964F}">
      <dgm:prSet/>
      <dgm:spPr>
        <a:solidFill>
          <a:srgbClr val="00B050"/>
        </a:solidFill>
      </dgm:spPr>
      <dgm:t>
        <a:bodyPr/>
        <a:lstStyle/>
        <a:p>
          <a:r>
            <a:rPr lang="en-US" dirty="0"/>
            <a:t>Follow the law</a:t>
          </a:r>
        </a:p>
      </dgm:t>
    </dgm:pt>
    <dgm:pt modelId="{9CC3CA6B-DB54-4A9B-A7D0-97E798BC24EA}" type="parTrans" cxnId="{5AB2688E-AE62-420F-835C-1EBB8D614FA8}">
      <dgm:prSet/>
      <dgm:spPr/>
      <dgm:t>
        <a:bodyPr/>
        <a:lstStyle/>
        <a:p>
          <a:endParaRPr lang="en-US"/>
        </a:p>
      </dgm:t>
    </dgm:pt>
    <dgm:pt modelId="{4DFADC38-FEEE-4481-8D47-EECA94B2BEBF}" type="sibTrans" cxnId="{5AB2688E-AE62-420F-835C-1EBB8D614FA8}">
      <dgm:prSet/>
      <dgm:spPr/>
      <dgm:t>
        <a:bodyPr/>
        <a:lstStyle/>
        <a:p>
          <a:endParaRPr lang="en-US"/>
        </a:p>
      </dgm:t>
    </dgm:pt>
    <dgm:pt modelId="{605698E4-6A6B-4B23-9E1B-48BDC3176687}">
      <dgm:prSet/>
      <dgm:spPr>
        <a:solidFill>
          <a:srgbClr val="00B0F0"/>
        </a:solidFill>
      </dgm:spPr>
      <dgm:t>
        <a:bodyPr/>
        <a:lstStyle/>
        <a:p>
          <a:r>
            <a:rPr lang="en-US" dirty="0"/>
            <a:t>Ask EMS to assess</a:t>
          </a:r>
        </a:p>
      </dgm:t>
    </dgm:pt>
    <dgm:pt modelId="{B134BC95-B6E0-4FF7-B6D6-E3256E6B20C1}" type="parTrans" cxnId="{8CEA2AC1-6553-4314-A0D2-2EDD1F50FE41}">
      <dgm:prSet/>
      <dgm:spPr/>
      <dgm:t>
        <a:bodyPr/>
        <a:lstStyle/>
        <a:p>
          <a:endParaRPr lang="en-US"/>
        </a:p>
      </dgm:t>
    </dgm:pt>
    <dgm:pt modelId="{962BA190-FD8F-4740-8254-A4C08A282ABE}" type="sibTrans" cxnId="{8CEA2AC1-6553-4314-A0D2-2EDD1F50FE41}">
      <dgm:prSet/>
      <dgm:spPr/>
      <dgm:t>
        <a:bodyPr/>
        <a:lstStyle/>
        <a:p>
          <a:endParaRPr lang="en-US"/>
        </a:p>
      </dgm:t>
    </dgm:pt>
    <dgm:pt modelId="{524A79FC-2DEC-4BB7-8621-84094DA19B54}">
      <dgm:prSet/>
      <dgm:spPr>
        <a:solidFill>
          <a:srgbClr val="002060"/>
        </a:solidFill>
      </dgm:spPr>
      <dgm:t>
        <a:bodyPr/>
        <a:lstStyle/>
        <a:p>
          <a:r>
            <a:rPr lang="en-US" dirty="0"/>
            <a:t>DO NOT direct EMS</a:t>
          </a:r>
        </a:p>
      </dgm:t>
    </dgm:pt>
    <dgm:pt modelId="{66A9A70C-312D-4302-BC3E-7FA1934D6DD1}" type="parTrans" cxnId="{4AFF5697-91FA-4711-8932-6B11460D44A5}">
      <dgm:prSet/>
      <dgm:spPr/>
      <dgm:t>
        <a:bodyPr/>
        <a:lstStyle/>
        <a:p>
          <a:endParaRPr lang="en-US"/>
        </a:p>
      </dgm:t>
    </dgm:pt>
    <dgm:pt modelId="{86318116-EC02-4574-9E1E-6D44B4CEF30C}" type="sibTrans" cxnId="{4AFF5697-91FA-4711-8932-6B11460D44A5}">
      <dgm:prSet/>
      <dgm:spPr/>
      <dgm:t>
        <a:bodyPr/>
        <a:lstStyle/>
        <a:p>
          <a:endParaRPr lang="en-US"/>
        </a:p>
      </dgm:t>
    </dgm:pt>
    <dgm:pt modelId="{AD672A22-2EE9-4B9D-B06A-DE8AA454A128}">
      <dgm:prSet/>
      <dgm:spPr>
        <a:solidFill>
          <a:srgbClr val="FF0000"/>
        </a:solidFill>
      </dgm:spPr>
      <dgm:t>
        <a:bodyPr/>
        <a:lstStyle/>
        <a:p>
          <a:r>
            <a:rPr lang="en-US" dirty="0"/>
            <a:t>Follow policy &amp; training</a:t>
          </a:r>
        </a:p>
      </dgm:t>
    </dgm:pt>
    <dgm:pt modelId="{5810B5FB-9807-4208-8D50-3470B393B0F4}" type="parTrans" cxnId="{F6B43B5C-71EC-48CC-99BA-EED2F15DA1E1}">
      <dgm:prSet/>
      <dgm:spPr/>
      <dgm:t>
        <a:bodyPr/>
        <a:lstStyle/>
        <a:p>
          <a:endParaRPr lang="en-US"/>
        </a:p>
      </dgm:t>
    </dgm:pt>
    <dgm:pt modelId="{FA25BB51-C4A9-4A4D-AB8E-4D44CCD4A338}" type="sibTrans" cxnId="{F6B43B5C-71EC-48CC-99BA-EED2F15DA1E1}">
      <dgm:prSet/>
      <dgm:spPr/>
      <dgm:t>
        <a:bodyPr/>
        <a:lstStyle/>
        <a:p>
          <a:endParaRPr lang="en-US"/>
        </a:p>
      </dgm:t>
    </dgm:pt>
    <dgm:pt modelId="{5C52270A-8037-4F93-8FA5-F23CBE82EB01}" type="pres">
      <dgm:prSet presAssocID="{BF733214-7F60-43A6-AB25-F6D1ADBEB3AA}" presName="diagram" presStyleCnt="0">
        <dgm:presLayoutVars>
          <dgm:dir/>
          <dgm:resizeHandles val="exact"/>
        </dgm:presLayoutVars>
      </dgm:prSet>
      <dgm:spPr/>
    </dgm:pt>
    <dgm:pt modelId="{454FF3D5-1712-410E-85E0-D68175DB69BD}" type="pres">
      <dgm:prSet presAssocID="{56C46A42-11CF-4F50-B11D-A7F546AA61AF}" presName="node" presStyleLbl="node1" presStyleIdx="0" presStyleCnt="7">
        <dgm:presLayoutVars>
          <dgm:bulletEnabled val="1"/>
        </dgm:presLayoutVars>
      </dgm:prSet>
      <dgm:spPr/>
    </dgm:pt>
    <dgm:pt modelId="{48612F40-76F4-431D-B48A-CD121E50C834}" type="pres">
      <dgm:prSet presAssocID="{1DC0E067-91AD-4F5F-8B73-92CE76766971}" presName="sibTrans" presStyleCnt="0"/>
      <dgm:spPr/>
    </dgm:pt>
    <dgm:pt modelId="{8E2F3A80-098F-4531-B5DF-1E6D6CD96563}" type="pres">
      <dgm:prSet presAssocID="{87AE528C-378D-4D05-A10F-1CA14424CE0B}" presName="node" presStyleLbl="node1" presStyleIdx="1" presStyleCnt="7">
        <dgm:presLayoutVars>
          <dgm:bulletEnabled val="1"/>
        </dgm:presLayoutVars>
      </dgm:prSet>
      <dgm:spPr/>
    </dgm:pt>
    <dgm:pt modelId="{15C1CB69-9DEE-45E3-853A-E22247AF0DCA}" type="pres">
      <dgm:prSet presAssocID="{ED09FF44-146A-4F6E-80E2-037500ABBF2E}" presName="sibTrans" presStyleCnt="0"/>
      <dgm:spPr/>
    </dgm:pt>
    <dgm:pt modelId="{62E6A635-54DE-4E4D-92BE-989E58555EF8}" type="pres">
      <dgm:prSet presAssocID="{81C3C67C-807C-438A-8186-3D473BA290AE}" presName="node" presStyleLbl="node1" presStyleIdx="2" presStyleCnt="7">
        <dgm:presLayoutVars>
          <dgm:bulletEnabled val="1"/>
        </dgm:presLayoutVars>
      </dgm:prSet>
      <dgm:spPr/>
    </dgm:pt>
    <dgm:pt modelId="{03A1A0B2-2834-4D37-8EB2-488860CFE338}" type="pres">
      <dgm:prSet presAssocID="{FF31D752-6225-4993-B950-F9728BCC2080}" presName="sibTrans" presStyleCnt="0"/>
      <dgm:spPr/>
    </dgm:pt>
    <dgm:pt modelId="{1B4658A6-861B-4ACD-A461-21B7BFF3AB5F}" type="pres">
      <dgm:prSet presAssocID="{2C2C4471-23F5-4932-8C2F-F6CD0952964F}" presName="node" presStyleLbl="node1" presStyleIdx="3" presStyleCnt="7">
        <dgm:presLayoutVars>
          <dgm:bulletEnabled val="1"/>
        </dgm:presLayoutVars>
      </dgm:prSet>
      <dgm:spPr/>
    </dgm:pt>
    <dgm:pt modelId="{E3C7CAD9-C3A9-467F-BF87-5CB0EBD9AE7E}" type="pres">
      <dgm:prSet presAssocID="{4DFADC38-FEEE-4481-8D47-EECA94B2BEBF}" presName="sibTrans" presStyleCnt="0"/>
      <dgm:spPr/>
    </dgm:pt>
    <dgm:pt modelId="{62897E75-7FC0-46BE-9A10-DE58732A1992}" type="pres">
      <dgm:prSet presAssocID="{605698E4-6A6B-4B23-9E1B-48BDC3176687}" presName="node" presStyleLbl="node1" presStyleIdx="4" presStyleCnt="7">
        <dgm:presLayoutVars>
          <dgm:bulletEnabled val="1"/>
        </dgm:presLayoutVars>
      </dgm:prSet>
      <dgm:spPr/>
    </dgm:pt>
    <dgm:pt modelId="{87C4F5ED-90B8-42B8-937C-62B107A509F5}" type="pres">
      <dgm:prSet presAssocID="{962BA190-FD8F-4740-8254-A4C08A282ABE}" presName="sibTrans" presStyleCnt="0"/>
      <dgm:spPr/>
    </dgm:pt>
    <dgm:pt modelId="{D451B4B5-271E-433D-A4B6-DCA60A7CD766}" type="pres">
      <dgm:prSet presAssocID="{524A79FC-2DEC-4BB7-8621-84094DA19B54}" presName="node" presStyleLbl="node1" presStyleIdx="5" presStyleCnt="7">
        <dgm:presLayoutVars>
          <dgm:bulletEnabled val="1"/>
        </dgm:presLayoutVars>
      </dgm:prSet>
      <dgm:spPr/>
    </dgm:pt>
    <dgm:pt modelId="{F5F79C9C-3D12-46CF-B4E4-CC372E76EB00}" type="pres">
      <dgm:prSet presAssocID="{86318116-EC02-4574-9E1E-6D44B4CEF30C}" presName="sibTrans" presStyleCnt="0"/>
      <dgm:spPr/>
    </dgm:pt>
    <dgm:pt modelId="{A1CA524B-F780-4258-9896-51EAA955AC99}" type="pres">
      <dgm:prSet presAssocID="{AD672A22-2EE9-4B9D-B06A-DE8AA454A128}" presName="node" presStyleLbl="node1" presStyleIdx="6" presStyleCnt="7">
        <dgm:presLayoutVars>
          <dgm:bulletEnabled val="1"/>
        </dgm:presLayoutVars>
      </dgm:prSet>
      <dgm:spPr/>
    </dgm:pt>
  </dgm:ptLst>
  <dgm:cxnLst>
    <dgm:cxn modelId="{40DB3312-A38B-4144-A774-30F6E054BF33}" srcId="{BF733214-7F60-43A6-AB25-F6D1ADBEB3AA}" destId="{87AE528C-378D-4D05-A10F-1CA14424CE0B}" srcOrd="1" destOrd="0" parTransId="{0259AEF1-4A6C-4C9C-8E09-302DB70BACE6}" sibTransId="{ED09FF44-146A-4F6E-80E2-037500ABBF2E}"/>
    <dgm:cxn modelId="{FAEAB52E-5A8C-4471-BD4B-72A34F31509B}" type="presOf" srcId="{2C2C4471-23F5-4932-8C2F-F6CD0952964F}" destId="{1B4658A6-861B-4ACD-A461-21B7BFF3AB5F}" srcOrd="0" destOrd="0" presId="urn:microsoft.com/office/officeart/2005/8/layout/default"/>
    <dgm:cxn modelId="{5605793E-E981-411B-A169-CFC390AEAE60}" type="presOf" srcId="{524A79FC-2DEC-4BB7-8621-84094DA19B54}" destId="{D451B4B5-271E-433D-A4B6-DCA60A7CD766}" srcOrd="0" destOrd="0" presId="urn:microsoft.com/office/officeart/2005/8/layout/default"/>
    <dgm:cxn modelId="{7FFABD40-751B-49B3-A718-C696AA2E1ACA}" type="presOf" srcId="{AD672A22-2EE9-4B9D-B06A-DE8AA454A128}" destId="{A1CA524B-F780-4258-9896-51EAA955AC99}" srcOrd="0" destOrd="0" presId="urn:microsoft.com/office/officeart/2005/8/layout/default"/>
    <dgm:cxn modelId="{F6B43B5C-71EC-48CC-99BA-EED2F15DA1E1}" srcId="{BF733214-7F60-43A6-AB25-F6D1ADBEB3AA}" destId="{AD672A22-2EE9-4B9D-B06A-DE8AA454A128}" srcOrd="6" destOrd="0" parTransId="{5810B5FB-9807-4208-8D50-3470B393B0F4}" sibTransId="{FA25BB51-C4A9-4A4D-AB8E-4D44CCD4A338}"/>
    <dgm:cxn modelId="{8EA1CB52-2BAC-4844-B287-B7F23511C599}" type="presOf" srcId="{56C46A42-11CF-4F50-B11D-A7F546AA61AF}" destId="{454FF3D5-1712-410E-85E0-D68175DB69BD}" srcOrd="0" destOrd="0" presId="urn:microsoft.com/office/officeart/2005/8/layout/default"/>
    <dgm:cxn modelId="{5AB2688E-AE62-420F-835C-1EBB8D614FA8}" srcId="{BF733214-7F60-43A6-AB25-F6D1ADBEB3AA}" destId="{2C2C4471-23F5-4932-8C2F-F6CD0952964F}" srcOrd="3" destOrd="0" parTransId="{9CC3CA6B-DB54-4A9B-A7D0-97E798BC24EA}" sibTransId="{4DFADC38-FEEE-4481-8D47-EECA94B2BEBF}"/>
    <dgm:cxn modelId="{4AFF5697-91FA-4711-8932-6B11460D44A5}" srcId="{BF733214-7F60-43A6-AB25-F6D1ADBEB3AA}" destId="{524A79FC-2DEC-4BB7-8621-84094DA19B54}" srcOrd="5" destOrd="0" parTransId="{66A9A70C-312D-4302-BC3E-7FA1934D6DD1}" sibTransId="{86318116-EC02-4574-9E1E-6D44B4CEF30C}"/>
    <dgm:cxn modelId="{F0B7F89D-6057-4225-B23F-215F176E3E31}" type="presOf" srcId="{605698E4-6A6B-4B23-9E1B-48BDC3176687}" destId="{62897E75-7FC0-46BE-9A10-DE58732A1992}" srcOrd="0" destOrd="0" presId="urn:microsoft.com/office/officeart/2005/8/layout/default"/>
    <dgm:cxn modelId="{A91958A8-9023-41B4-A917-CD443BE03616}" type="presOf" srcId="{87AE528C-378D-4D05-A10F-1CA14424CE0B}" destId="{8E2F3A80-098F-4531-B5DF-1E6D6CD96563}" srcOrd="0" destOrd="0" presId="urn:microsoft.com/office/officeart/2005/8/layout/default"/>
    <dgm:cxn modelId="{8CEA2AC1-6553-4314-A0D2-2EDD1F50FE41}" srcId="{BF733214-7F60-43A6-AB25-F6D1ADBEB3AA}" destId="{605698E4-6A6B-4B23-9E1B-48BDC3176687}" srcOrd="4" destOrd="0" parTransId="{B134BC95-B6E0-4FF7-B6D6-E3256E6B20C1}" sibTransId="{962BA190-FD8F-4740-8254-A4C08A282ABE}"/>
    <dgm:cxn modelId="{8C3D9DC2-4A52-4F23-9312-0F93C137F2D9}" srcId="{BF733214-7F60-43A6-AB25-F6D1ADBEB3AA}" destId="{56C46A42-11CF-4F50-B11D-A7F546AA61AF}" srcOrd="0" destOrd="0" parTransId="{1B6453CA-FEC5-4299-B753-F1680B2FF569}" sibTransId="{1DC0E067-91AD-4F5F-8B73-92CE76766971}"/>
    <dgm:cxn modelId="{B9C0D3C8-1331-4325-B40B-16B59EA1FEB0}" type="presOf" srcId="{81C3C67C-807C-438A-8186-3D473BA290AE}" destId="{62E6A635-54DE-4E4D-92BE-989E58555EF8}" srcOrd="0" destOrd="0" presId="urn:microsoft.com/office/officeart/2005/8/layout/default"/>
    <dgm:cxn modelId="{E5C6BAD9-F810-4CA1-9A3D-89F3003341D6}" type="presOf" srcId="{BF733214-7F60-43A6-AB25-F6D1ADBEB3AA}" destId="{5C52270A-8037-4F93-8FA5-F23CBE82EB01}" srcOrd="0" destOrd="0" presId="urn:microsoft.com/office/officeart/2005/8/layout/default"/>
    <dgm:cxn modelId="{D7EB43E5-0829-44AD-A861-5E77BFC2144E}" srcId="{BF733214-7F60-43A6-AB25-F6D1ADBEB3AA}" destId="{81C3C67C-807C-438A-8186-3D473BA290AE}" srcOrd="2" destOrd="0" parTransId="{BADB5F29-A9F3-4122-B2D5-8763C2404C77}" sibTransId="{FF31D752-6225-4993-B950-F9728BCC2080}"/>
    <dgm:cxn modelId="{89A4A09C-C43F-4208-B458-38C2199B1FE2}" type="presParOf" srcId="{5C52270A-8037-4F93-8FA5-F23CBE82EB01}" destId="{454FF3D5-1712-410E-85E0-D68175DB69BD}" srcOrd="0" destOrd="0" presId="urn:microsoft.com/office/officeart/2005/8/layout/default"/>
    <dgm:cxn modelId="{00416384-9D88-4DA8-B777-245B87E0C323}" type="presParOf" srcId="{5C52270A-8037-4F93-8FA5-F23CBE82EB01}" destId="{48612F40-76F4-431D-B48A-CD121E50C834}" srcOrd="1" destOrd="0" presId="urn:microsoft.com/office/officeart/2005/8/layout/default"/>
    <dgm:cxn modelId="{1643076B-98AF-41C9-BAD7-727CD3E87968}" type="presParOf" srcId="{5C52270A-8037-4F93-8FA5-F23CBE82EB01}" destId="{8E2F3A80-098F-4531-B5DF-1E6D6CD96563}" srcOrd="2" destOrd="0" presId="urn:microsoft.com/office/officeart/2005/8/layout/default"/>
    <dgm:cxn modelId="{82689FC8-172E-4410-A08F-B0669B7F0DBF}" type="presParOf" srcId="{5C52270A-8037-4F93-8FA5-F23CBE82EB01}" destId="{15C1CB69-9DEE-45E3-853A-E22247AF0DCA}" srcOrd="3" destOrd="0" presId="urn:microsoft.com/office/officeart/2005/8/layout/default"/>
    <dgm:cxn modelId="{1507C757-25CF-4CB1-909A-7E616421DE33}" type="presParOf" srcId="{5C52270A-8037-4F93-8FA5-F23CBE82EB01}" destId="{62E6A635-54DE-4E4D-92BE-989E58555EF8}" srcOrd="4" destOrd="0" presId="urn:microsoft.com/office/officeart/2005/8/layout/default"/>
    <dgm:cxn modelId="{DD45B3C7-47DA-43E1-81D6-20648DD1BF00}" type="presParOf" srcId="{5C52270A-8037-4F93-8FA5-F23CBE82EB01}" destId="{03A1A0B2-2834-4D37-8EB2-488860CFE338}" srcOrd="5" destOrd="0" presId="urn:microsoft.com/office/officeart/2005/8/layout/default"/>
    <dgm:cxn modelId="{C658D77A-9C2E-413A-AD68-B2A27ED7B120}" type="presParOf" srcId="{5C52270A-8037-4F93-8FA5-F23CBE82EB01}" destId="{1B4658A6-861B-4ACD-A461-21B7BFF3AB5F}" srcOrd="6" destOrd="0" presId="urn:microsoft.com/office/officeart/2005/8/layout/default"/>
    <dgm:cxn modelId="{127A1C62-BE3D-4F62-B27A-51849E736CD5}" type="presParOf" srcId="{5C52270A-8037-4F93-8FA5-F23CBE82EB01}" destId="{E3C7CAD9-C3A9-467F-BF87-5CB0EBD9AE7E}" srcOrd="7" destOrd="0" presId="urn:microsoft.com/office/officeart/2005/8/layout/default"/>
    <dgm:cxn modelId="{7CD44863-D4AC-4988-9A24-F8D729AA0C0A}" type="presParOf" srcId="{5C52270A-8037-4F93-8FA5-F23CBE82EB01}" destId="{62897E75-7FC0-46BE-9A10-DE58732A1992}" srcOrd="8" destOrd="0" presId="urn:microsoft.com/office/officeart/2005/8/layout/default"/>
    <dgm:cxn modelId="{E5789497-4399-4310-838D-B4471257DCBD}" type="presParOf" srcId="{5C52270A-8037-4F93-8FA5-F23CBE82EB01}" destId="{87C4F5ED-90B8-42B8-937C-62B107A509F5}" srcOrd="9" destOrd="0" presId="urn:microsoft.com/office/officeart/2005/8/layout/default"/>
    <dgm:cxn modelId="{A26AADD4-9416-4F6D-9ECA-A27475239E52}" type="presParOf" srcId="{5C52270A-8037-4F93-8FA5-F23CBE82EB01}" destId="{D451B4B5-271E-433D-A4B6-DCA60A7CD766}" srcOrd="10" destOrd="0" presId="urn:microsoft.com/office/officeart/2005/8/layout/default"/>
    <dgm:cxn modelId="{86A4FF7E-5D85-440E-A5E1-A5390B62544A}" type="presParOf" srcId="{5C52270A-8037-4F93-8FA5-F23CBE82EB01}" destId="{F5F79C9C-3D12-46CF-B4E4-CC372E76EB00}" srcOrd="11" destOrd="0" presId="urn:microsoft.com/office/officeart/2005/8/layout/default"/>
    <dgm:cxn modelId="{3EDA38B9-7CEF-4F30-A172-5084CA8F6E5A}" type="presParOf" srcId="{5C52270A-8037-4F93-8FA5-F23CBE82EB01}" destId="{A1CA524B-F780-4258-9896-51EAA955AC99}" srcOrd="1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B5C326-0546-441A-8A15-46D35AAB689D}">
      <dsp:nvSpPr>
        <dsp:cNvPr id="0" name=""/>
        <dsp:cNvSpPr/>
      </dsp:nvSpPr>
      <dsp:spPr>
        <a:xfrm>
          <a:off x="3201" y="193789"/>
          <a:ext cx="2539866" cy="152391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Intense Paranoia		</a:t>
          </a:r>
        </a:p>
      </dsp:txBody>
      <dsp:txXfrm>
        <a:off x="3201" y="193789"/>
        <a:ext cx="2539866" cy="1523919"/>
      </dsp:txXfrm>
    </dsp:sp>
    <dsp:sp modelId="{8A0B8313-DA8C-4C91-8AC5-5D48B1025071}">
      <dsp:nvSpPr>
        <dsp:cNvPr id="0" name=""/>
        <dsp:cNvSpPr/>
      </dsp:nvSpPr>
      <dsp:spPr>
        <a:xfrm>
          <a:off x="2797054" y="193789"/>
          <a:ext cx="2539866" cy="152391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Violent Behavior		</a:t>
          </a:r>
        </a:p>
      </dsp:txBody>
      <dsp:txXfrm>
        <a:off x="2797054" y="193789"/>
        <a:ext cx="2539866" cy="1523919"/>
      </dsp:txXfrm>
    </dsp:sp>
    <dsp:sp modelId="{C25305C9-7EEF-412A-AECE-E1F254562011}">
      <dsp:nvSpPr>
        <dsp:cNvPr id="0" name=""/>
        <dsp:cNvSpPr/>
      </dsp:nvSpPr>
      <dsp:spPr>
        <a:xfrm>
          <a:off x="5590907" y="193789"/>
          <a:ext cx="2539866" cy="152391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Rapid and Extreme Mood Swings</a:t>
          </a:r>
        </a:p>
      </dsp:txBody>
      <dsp:txXfrm>
        <a:off x="5590907" y="193789"/>
        <a:ext cx="2539866" cy="1523919"/>
      </dsp:txXfrm>
    </dsp:sp>
    <dsp:sp modelId="{2C3C6828-FD02-4B38-ADA7-0B186D31AB1E}">
      <dsp:nvSpPr>
        <dsp:cNvPr id="0" name=""/>
        <dsp:cNvSpPr/>
      </dsp:nvSpPr>
      <dsp:spPr>
        <a:xfrm>
          <a:off x="8384760" y="193789"/>
          <a:ext cx="2539866" cy="1523919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Agitation, Fidgeting, Abrupt Movements</a:t>
          </a:r>
        </a:p>
      </dsp:txBody>
      <dsp:txXfrm>
        <a:off x="8384760" y="193789"/>
        <a:ext cx="2539866" cy="1523919"/>
      </dsp:txXfrm>
    </dsp:sp>
    <dsp:sp modelId="{B61067F4-C599-418D-A9F2-4E2693003B2C}">
      <dsp:nvSpPr>
        <dsp:cNvPr id="0" name=""/>
        <dsp:cNvSpPr/>
      </dsp:nvSpPr>
      <dsp:spPr>
        <a:xfrm>
          <a:off x="3201" y="1971695"/>
          <a:ext cx="2539866" cy="1523919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Aggression/hostility toward others/ inanimate objects</a:t>
          </a:r>
        </a:p>
      </dsp:txBody>
      <dsp:txXfrm>
        <a:off x="3201" y="1971695"/>
        <a:ext cx="2539866" cy="1523919"/>
      </dsp:txXfrm>
    </dsp:sp>
    <dsp:sp modelId="{814A7A22-C774-40A4-909B-4478967ED699}">
      <dsp:nvSpPr>
        <dsp:cNvPr id="0" name=""/>
        <dsp:cNvSpPr/>
      </dsp:nvSpPr>
      <dsp:spPr>
        <a:xfrm>
          <a:off x="2797054" y="1971695"/>
          <a:ext cx="2539866" cy="152391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Described as “just snapped” or “flipped” out”</a:t>
          </a:r>
        </a:p>
      </dsp:txBody>
      <dsp:txXfrm>
        <a:off x="2797054" y="1971695"/>
        <a:ext cx="2539866" cy="1523919"/>
      </dsp:txXfrm>
    </dsp:sp>
    <dsp:sp modelId="{7061A49B-41DD-4F3C-A060-7F30C5591CCD}">
      <dsp:nvSpPr>
        <dsp:cNvPr id="0" name=""/>
        <dsp:cNvSpPr/>
      </dsp:nvSpPr>
      <dsp:spPr>
        <a:xfrm>
          <a:off x="5590907" y="1971695"/>
          <a:ext cx="2539866" cy="152391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Running wildly or for no apparent reason</a:t>
          </a:r>
        </a:p>
      </dsp:txBody>
      <dsp:txXfrm>
        <a:off x="5590907" y="1971695"/>
        <a:ext cx="2539866" cy="1523919"/>
      </dsp:txXfrm>
    </dsp:sp>
    <dsp:sp modelId="{872C893A-9FED-4151-B2D2-E239F83B1EB7}">
      <dsp:nvSpPr>
        <dsp:cNvPr id="0" name=""/>
        <dsp:cNvSpPr/>
      </dsp:nvSpPr>
      <dsp:spPr>
        <a:xfrm>
          <a:off x="8384760" y="1971695"/>
          <a:ext cx="2539866" cy="152391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Screaming for no apparent reason	</a:t>
          </a:r>
        </a:p>
      </dsp:txBody>
      <dsp:txXfrm>
        <a:off x="8384760" y="1971695"/>
        <a:ext cx="2539866" cy="152391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B1139C-EB39-4DFE-A865-FDCCEAB6ADBE}">
      <dsp:nvSpPr>
        <dsp:cNvPr id="0" name=""/>
        <dsp:cNvSpPr/>
      </dsp:nvSpPr>
      <dsp:spPr>
        <a:xfrm>
          <a:off x="3201" y="193789"/>
          <a:ext cx="2539866" cy="1523919"/>
        </a:xfrm>
        <a:prstGeom prst="rect">
          <a:avLst/>
        </a:prstGeom>
        <a:solidFill>
          <a:schemeClr val="accent4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Naked (trying to get cool)</a:t>
          </a:r>
        </a:p>
      </dsp:txBody>
      <dsp:txXfrm>
        <a:off x="3201" y="193789"/>
        <a:ext cx="2539866" cy="1523919"/>
      </dsp:txXfrm>
    </dsp:sp>
    <dsp:sp modelId="{EC2EA221-461E-4729-85C9-AF791F9DFCD0}">
      <dsp:nvSpPr>
        <dsp:cNvPr id="0" name=""/>
        <dsp:cNvSpPr/>
      </dsp:nvSpPr>
      <dsp:spPr>
        <a:xfrm>
          <a:off x="2797054" y="193789"/>
          <a:ext cx="2539866" cy="1523919"/>
        </a:xfrm>
        <a:prstGeom prst="rect">
          <a:avLst/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Disoriented about place, time, purpose</a:t>
          </a:r>
        </a:p>
      </dsp:txBody>
      <dsp:txXfrm>
        <a:off x="2797054" y="193789"/>
        <a:ext cx="2539866" cy="1523919"/>
      </dsp:txXfrm>
    </dsp:sp>
    <dsp:sp modelId="{0F86B7F5-DBD7-46A4-94FE-658538AF5506}">
      <dsp:nvSpPr>
        <dsp:cNvPr id="0" name=""/>
        <dsp:cNvSpPr/>
      </dsp:nvSpPr>
      <dsp:spPr>
        <a:xfrm>
          <a:off x="5590907" y="193789"/>
          <a:ext cx="2539866" cy="1523919"/>
        </a:xfrm>
        <a:prstGeom prst="rect">
          <a:avLst/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Seemingly unlimited endurance</a:t>
          </a:r>
        </a:p>
      </dsp:txBody>
      <dsp:txXfrm>
        <a:off x="5590907" y="193789"/>
        <a:ext cx="2539866" cy="1523919"/>
      </dsp:txXfrm>
    </dsp:sp>
    <dsp:sp modelId="{FECA1B60-EFA4-4321-AA1F-C36F1FA8AD87}">
      <dsp:nvSpPr>
        <dsp:cNvPr id="0" name=""/>
        <dsp:cNvSpPr/>
      </dsp:nvSpPr>
      <dsp:spPr>
        <a:xfrm>
          <a:off x="8384760" y="193789"/>
          <a:ext cx="2539866" cy="1523919"/>
        </a:xfrm>
        <a:prstGeom prst="rect">
          <a:avLst/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Muscle rigidity (stiff arm may not be resistance)</a:t>
          </a:r>
        </a:p>
      </dsp:txBody>
      <dsp:txXfrm>
        <a:off x="8384760" y="193789"/>
        <a:ext cx="2539866" cy="1523919"/>
      </dsp:txXfrm>
    </dsp:sp>
    <dsp:sp modelId="{DBA9CEE3-BAA7-4719-BB58-DC8145977C76}">
      <dsp:nvSpPr>
        <dsp:cNvPr id="0" name=""/>
        <dsp:cNvSpPr/>
      </dsp:nvSpPr>
      <dsp:spPr>
        <a:xfrm>
          <a:off x="3201" y="1971695"/>
          <a:ext cx="2539866" cy="1523919"/>
        </a:xfrm>
        <a:prstGeom prst="rect">
          <a:avLst/>
        </a:prstGeom>
        <a:solidFill>
          <a:srgbClr val="C0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Hallucinations</a:t>
          </a:r>
        </a:p>
      </dsp:txBody>
      <dsp:txXfrm>
        <a:off x="3201" y="1971695"/>
        <a:ext cx="2539866" cy="1523919"/>
      </dsp:txXfrm>
    </dsp:sp>
    <dsp:sp modelId="{35E113AB-F55C-46D4-9162-585938AB7FA0}">
      <dsp:nvSpPr>
        <dsp:cNvPr id="0" name=""/>
        <dsp:cNvSpPr/>
      </dsp:nvSpPr>
      <dsp:spPr>
        <a:xfrm>
          <a:off x="2797054" y="1971695"/>
          <a:ext cx="2539866" cy="1523919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Scattered ideas about things</a:t>
          </a:r>
        </a:p>
      </dsp:txBody>
      <dsp:txXfrm>
        <a:off x="2797054" y="1971695"/>
        <a:ext cx="2539866" cy="1523919"/>
      </dsp:txXfrm>
    </dsp:sp>
    <dsp:sp modelId="{C90FD19A-53EE-4961-B244-5B60C99897AE}">
      <dsp:nvSpPr>
        <dsp:cNvPr id="0" name=""/>
        <dsp:cNvSpPr/>
      </dsp:nvSpPr>
      <dsp:spPr>
        <a:xfrm>
          <a:off x="5590907" y="1971695"/>
          <a:ext cx="2539866" cy="1523919"/>
        </a:xfrm>
        <a:prstGeom prst="rect">
          <a:avLst/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Resists violently during capture, control and restraint</a:t>
          </a:r>
        </a:p>
      </dsp:txBody>
      <dsp:txXfrm>
        <a:off x="5590907" y="1971695"/>
        <a:ext cx="2539866" cy="1523919"/>
      </dsp:txXfrm>
    </dsp:sp>
    <dsp:sp modelId="{5111294E-AAA8-4D18-BF3A-D9EAC5816C73}">
      <dsp:nvSpPr>
        <dsp:cNvPr id="0" name=""/>
        <dsp:cNvSpPr/>
      </dsp:nvSpPr>
      <dsp:spPr>
        <a:xfrm>
          <a:off x="8384760" y="1971695"/>
          <a:ext cx="2539866" cy="1523919"/>
        </a:xfrm>
        <a:prstGeom prst="rect">
          <a:avLst/>
        </a:prstGeom>
        <a:solidFill>
          <a:schemeClr val="tx1">
            <a:lumMod val="75000"/>
            <a:lumOff val="2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Struggles violently after being restrained</a:t>
          </a:r>
        </a:p>
      </dsp:txBody>
      <dsp:txXfrm>
        <a:off x="8384760" y="1971695"/>
        <a:ext cx="2539866" cy="152391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4FF3D5-1712-410E-85E0-D68175DB69BD}">
      <dsp:nvSpPr>
        <dsp:cNvPr id="0" name=""/>
        <dsp:cNvSpPr/>
      </dsp:nvSpPr>
      <dsp:spPr>
        <a:xfrm>
          <a:off x="3080" y="587032"/>
          <a:ext cx="2444055" cy="146643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Air hunger</a:t>
          </a:r>
        </a:p>
      </dsp:txBody>
      <dsp:txXfrm>
        <a:off x="3080" y="587032"/>
        <a:ext cx="2444055" cy="1466433"/>
      </dsp:txXfrm>
    </dsp:sp>
    <dsp:sp modelId="{FBAD8DB7-7009-4AAB-B5E5-88E830F552DE}">
      <dsp:nvSpPr>
        <dsp:cNvPr id="0" name=""/>
        <dsp:cNvSpPr/>
      </dsp:nvSpPr>
      <dsp:spPr>
        <a:xfrm>
          <a:off x="2691541" y="587032"/>
          <a:ext cx="2444055" cy="1466433"/>
        </a:xfrm>
        <a:prstGeom prst="rect">
          <a:avLst/>
        </a:prstGeom>
        <a:solidFill>
          <a:schemeClr val="accent3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Agonal breathing</a:t>
          </a:r>
        </a:p>
      </dsp:txBody>
      <dsp:txXfrm>
        <a:off x="2691541" y="587032"/>
        <a:ext cx="2444055" cy="1466433"/>
      </dsp:txXfrm>
    </dsp:sp>
    <dsp:sp modelId="{8E2F3A80-098F-4531-B5DF-1E6D6CD96563}">
      <dsp:nvSpPr>
        <dsp:cNvPr id="0" name=""/>
        <dsp:cNvSpPr/>
      </dsp:nvSpPr>
      <dsp:spPr>
        <a:xfrm>
          <a:off x="5380002" y="587032"/>
          <a:ext cx="2444055" cy="1466433"/>
        </a:xfrm>
        <a:prstGeom prst="rect">
          <a:avLst/>
        </a:prstGeom>
        <a:solidFill>
          <a:schemeClr val="accent4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Breathing heavily</a:t>
          </a:r>
        </a:p>
      </dsp:txBody>
      <dsp:txXfrm>
        <a:off x="5380002" y="587032"/>
        <a:ext cx="2444055" cy="1466433"/>
      </dsp:txXfrm>
    </dsp:sp>
    <dsp:sp modelId="{62E6A635-54DE-4E4D-92BE-989E58555EF8}">
      <dsp:nvSpPr>
        <dsp:cNvPr id="0" name=""/>
        <dsp:cNvSpPr/>
      </dsp:nvSpPr>
      <dsp:spPr>
        <a:xfrm>
          <a:off x="8068463" y="587032"/>
          <a:ext cx="2444055" cy="1466433"/>
        </a:xfrm>
        <a:prstGeom prst="rect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Sudden compliance (or death?)</a:t>
          </a:r>
        </a:p>
      </dsp:txBody>
      <dsp:txXfrm>
        <a:off x="8068463" y="587032"/>
        <a:ext cx="2444055" cy="1466433"/>
      </dsp:txXfrm>
    </dsp:sp>
    <dsp:sp modelId="{1B4658A6-861B-4ACD-A461-21B7BFF3AB5F}">
      <dsp:nvSpPr>
        <dsp:cNvPr id="0" name=""/>
        <dsp:cNvSpPr/>
      </dsp:nvSpPr>
      <dsp:spPr>
        <a:xfrm>
          <a:off x="3080" y="2297871"/>
          <a:ext cx="2444055" cy="1466433"/>
        </a:xfrm>
        <a:prstGeom prst="rect">
          <a:avLst/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Cannot follow commands (lack of oxygen)</a:t>
          </a:r>
        </a:p>
      </dsp:txBody>
      <dsp:txXfrm>
        <a:off x="3080" y="2297871"/>
        <a:ext cx="2444055" cy="1466433"/>
      </dsp:txXfrm>
    </dsp:sp>
    <dsp:sp modelId="{62897E75-7FC0-46BE-9A10-DE58732A1992}">
      <dsp:nvSpPr>
        <dsp:cNvPr id="0" name=""/>
        <dsp:cNvSpPr/>
      </dsp:nvSpPr>
      <dsp:spPr>
        <a:xfrm>
          <a:off x="2691541" y="2297871"/>
          <a:ext cx="2444055" cy="1466433"/>
        </a:xfrm>
        <a:prstGeom prst="rect">
          <a:avLst/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Sweating profusely</a:t>
          </a:r>
        </a:p>
      </dsp:txBody>
      <dsp:txXfrm>
        <a:off x="2691541" y="2297871"/>
        <a:ext cx="2444055" cy="1466433"/>
      </dsp:txXfrm>
    </dsp:sp>
    <dsp:sp modelId="{D451B4B5-271E-433D-A4B6-DCA60A7CD766}">
      <dsp:nvSpPr>
        <dsp:cNvPr id="0" name=""/>
        <dsp:cNvSpPr/>
      </dsp:nvSpPr>
      <dsp:spPr>
        <a:xfrm>
          <a:off x="5380002" y="2297871"/>
          <a:ext cx="2444055" cy="1466433"/>
        </a:xfrm>
        <a:prstGeom prst="rect">
          <a:avLst/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Self harm or suicidal behavior</a:t>
          </a:r>
        </a:p>
      </dsp:txBody>
      <dsp:txXfrm>
        <a:off x="5380002" y="2297871"/>
        <a:ext cx="2444055" cy="1466433"/>
      </dsp:txXfrm>
    </dsp:sp>
    <dsp:sp modelId="{A1CA524B-F780-4258-9896-51EAA955AC99}">
      <dsp:nvSpPr>
        <dsp:cNvPr id="0" name=""/>
        <dsp:cNvSpPr/>
      </dsp:nvSpPr>
      <dsp:spPr>
        <a:xfrm>
          <a:off x="8068463" y="2297871"/>
          <a:ext cx="2444055" cy="1466433"/>
        </a:xfrm>
        <a:prstGeom prst="rect">
          <a:avLst/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Sensory overload</a:t>
          </a:r>
        </a:p>
      </dsp:txBody>
      <dsp:txXfrm>
        <a:off x="8068463" y="2297871"/>
        <a:ext cx="2444055" cy="146643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4FF3D5-1712-410E-85E0-D68175DB69BD}">
      <dsp:nvSpPr>
        <dsp:cNvPr id="0" name=""/>
        <dsp:cNvSpPr/>
      </dsp:nvSpPr>
      <dsp:spPr>
        <a:xfrm>
          <a:off x="3080" y="587032"/>
          <a:ext cx="2444055" cy="146643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ALWAYS act professionally</a:t>
          </a:r>
        </a:p>
      </dsp:txBody>
      <dsp:txXfrm>
        <a:off x="3080" y="587032"/>
        <a:ext cx="2444055" cy="1466433"/>
      </dsp:txXfrm>
    </dsp:sp>
    <dsp:sp modelId="{FBAD8DB7-7009-4AAB-B5E5-88E830F552DE}">
      <dsp:nvSpPr>
        <dsp:cNvPr id="0" name=""/>
        <dsp:cNvSpPr/>
      </dsp:nvSpPr>
      <dsp:spPr>
        <a:xfrm>
          <a:off x="2691541" y="587032"/>
          <a:ext cx="2444055" cy="1466433"/>
        </a:xfrm>
        <a:prstGeom prst="rect">
          <a:avLst/>
        </a:prstGeom>
        <a:solidFill>
          <a:schemeClr val="accent3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Call-taker Role</a:t>
          </a:r>
        </a:p>
      </dsp:txBody>
      <dsp:txXfrm>
        <a:off x="2691541" y="587032"/>
        <a:ext cx="2444055" cy="1466433"/>
      </dsp:txXfrm>
    </dsp:sp>
    <dsp:sp modelId="{8E2F3A80-098F-4531-B5DF-1E6D6CD96563}">
      <dsp:nvSpPr>
        <dsp:cNvPr id="0" name=""/>
        <dsp:cNvSpPr/>
      </dsp:nvSpPr>
      <dsp:spPr>
        <a:xfrm>
          <a:off x="5380002" y="587032"/>
          <a:ext cx="2444055" cy="1466433"/>
        </a:xfrm>
        <a:prstGeom prst="rect">
          <a:avLst/>
        </a:prstGeom>
        <a:solidFill>
          <a:schemeClr val="accent4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Dispatcher Role</a:t>
          </a:r>
        </a:p>
      </dsp:txBody>
      <dsp:txXfrm>
        <a:off x="5380002" y="587032"/>
        <a:ext cx="2444055" cy="1466433"/>
      </dsp:txXfrm>
    </dsp:sp>
    <dsp:sp modelId="{62E6A635-54DE-4E4D-92BE-989E58555EF8}">
      <dsp:nvSpPr>
        <dsp:cNvPr id="0" name=""/>
        <dsp:cNvSpPr/>
      </dsp:nvSpPr>
      <dsp:spPr>
        <a:xfrm>
          <a:off x="8068463" y="587032"/>
          <a:ext cx="2444055" cy="1466433"/>
        </a:xfrm>
        <a:prstGeom prst="rect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Supervisor Role</a:t>
          </a:r>
        </a:p>
      </dsp:txBody>
      <dsp:txXfrm>
        <a:off x="8068463" y="587032"/>
        <a:ext cx="2444055" cy="1466433"/>
      </dsp:txXfrm>
    </dsp:sp>
    <dsp:sp modelId="{1B4658A6-861B-4ACD-A461-21B7BFF3AB5F}">
      <dsp:nvSpPr>
        <dsp:cNvPr id="0" name=""/>
        <dsp:cNvSpPr/>
      </dsp:nvSpPr>
      <dsp:spPr>
        <a:xfrm>
          <a:off x="3080" y="2297871"/>
          <a:ext cx="2444055" cy="1466433"/>
        </a:xfrm>
        <a:prstGeom prst="rect">
          <a:avLst/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Assess Scene</a:t>
          </a:r>
        </a:p>
      </dsp:txBody>
      <dsp:txXfrm>
        <a:off x="3080" y="2297871"/>
        <a:ext cx="2444055" cy="1466433"/>
      </dsp:txXfrm>
    </dsp:sp>
    <dsp:sp modelId="{62897E75-7FC0-46BE-9A10-DE58732A1992}">
      <dsp:nvSpPr>
        <dsp:cNvPr id="0" name=""/>
        <dsp:cNvSpPr/>
      </dsp:nvSpPr>
      <dsp:spPr>
        <a:xfrm>
          <a:off x="2691541" y="2297871"/>
          <a:ext cx="2444055" cy="1466433"/>
        </a:xfrm>
        <a:prstGeom prst="rect">
          <a:avLst/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Plan</a:t>
          </a:r>
        </a:p>
      </dsp:txBody>
      <dsp:txXfrm>
        <a:off x="2691541" y="2297871"/>
        <a:ext cx="2444055" cy="1466433"/>
      </dsp:txXfrm>
    </dsp:sp>
    <dsp:sp modelId="{D451B4B5-271E-433D-A4B6-DCA60A7CD766}">
      <dsp:nvSpPr>
        <dsp:cNvPr id="0" name=""/>
        <dsp:cNvSpPr/>
      </dsp:nvSpPr>
      <dsp:spPr>
        <a:xfrm>
          <a:off x="5380002" y="2297871"/>
          <a:ext cx="2444055" cy="1466433"/>
        </a:xfrm>
        <a:prstGeom prst="rect">
          <a:avLst/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Attempt to Contain </a:t>
          </a:r>
        </a:p>
      </dsp:txBody>
      <dsp:txXfrm>
        <a:off x="5380002" y="2297871"/>
        <a:ext cx="2444055" cy="1466433"/>
      </dsp:txXfrm>
    </dsp:sp>
    <dsp:sp modelId="{A1CA524B-F780-4258-9896-51EAA955AC99}">
      <dsp:nvSpPr>
        <dsp:cNvPr id="0" name=""/>
        <dsp:cNvSpPr/>
      </dsp:nvSpPr>
      <dsp:spPr>
        <a:xfrm>
          <a:off x="8068463" y="2297871"/>
          <a:ext cx="2444055" cy="1466433"/>
        </a:xfrm>
        <a:prstGeom prst="rect">
          <a:avLst/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Attempt to Capture</a:t>
          </a:r>
        </a:p>
      </dsp:txBody>
      <dsp:txXfrm>
        <a:off x="8068463" y="2297871"/>
        <a:ext cx="2444055" cy="146643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4FF3D5-1712-410E-85E0-D68175DB69BD}">
      <dsp:nvSpPr>
        <dsp:cNvPr id="0" name=""/>
        <dsp:cNvSpPr/>
      </dsp:nvSpPr>
      <dsp:spPr>
        <a:xfrm>
          <a:off x="3080" y="587032"/>
          <a:ext cx="2444055" cy="146643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/>
            <a:t>Attempt to Control</a:t>
          </a:r>
        </a:p>
      </dsp:txBody>
      <dsp:txXfrm>
        <a:off x="3080" y="587032"/>
        <a:ext cx="2444055" cy="1466433"/>
      </dsp:txXfrm>
    </dsp:sp>
    <dsp:sp modelId="{8E2F3A80-098F-4531-B5DF-1E6D6CD96563}">
      <dsp:nvSpPr>
        <dsp:cNvPr id="0" name=""/>
        <dsp:cNvSpPr/>
      </dsp:nvSpPr>
      <dsp:spPr>
        <a:xfrm>
          <a:off x="2691541" y="587032"/>
          <a:ext cx="2444055" cy="1466433"/>
        </a:xfrm>
        <a:prstGeom prst="rect">
          <a:avLst/>
        </a:prstGeom>
        <a:solidFill>
          <a:schemeClr val="accent4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/>
            <a:t>Attempt to Restrain</a:t>
          </a:r>
        </a:p>
      </dsp:txBody>
      <dsp:txXfrm>
        <a:off x="2691541" y="587032"/>
        <a:ext cx="2444055" cy="1466433"/>
      </dsp:txXfrm>
    </dsp:sp>
    <dsp:sp modelId="{62E6A635-54DE-4E4D-92BE-989E58555EF8}">
      <dsp:nvSpPr>
        <dsp:cNvPr id="0" name=""/>
        <dsp:cNvSpPr/>
      </dsp:nvSpPr>
      <dsp:spPr>
        <a:xfrm>
          <a:off x="5380002" y="587032"/>
          <a:ext cx="2444055" cy="1466433"/>
        </a:xfrm>
        <a:prstGeom prst="rect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/>
            <a:t>Attempt First Aid</a:t>
          </a:r>
        </a:p>
      </dsp:txBody>
      <dsp:txXfrm>
        <a:off x="5380002" y="587032"/>
        <a:ext cx="2444055" cy="1466433"/>
      </dsp:txXfrm>
    </dsp:sp>
    <dsp:sp modelId="{1B4658A6-861B-4ACD-A461-21B7BFF3AB5F}">
      <dsp:nvSpPr>
        <dsp:cNvPr id="0" name=""/>
        <dsp:cNvSpPr/>
      </dsp:nvSpPr>
      <dsp:spPr>
        <a:xfrm>
          <a:off x="8068463" y="587032"/>
          <a:ext cx="2444055" cy="1466433"/>
        </a:xfrm>
        <a:prstGeom prst="rect">
          <a:avLst/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/>
            <a:t>Roll onto Side</a:t>
          </a:r>
        </a:p>
      </dsp:txBody>
      <dsp:txXfrm>
        <a:off x="8068463" y="587032"/>
        <a:ext cx="2444055" cy="1466433"/>
      </dsp:txXfrm>
    </dsp:sp>
    <dsp:sp modelId="{62897E75-7FC0-46BE-9A10-DE58732A1992}">
      <dsp:nvSpPr>
        <dsp:cNvPr id="0" name=""/>
        <dsp:cNvSpPr/>
      </dsp:nvSpPr>
      <dsp:spPr>
        <a:xfrm>
          <a:off x="1347311" y="2297871"/>
          <a:ext cx="2444055" cy="1466433"/>
        </a:xfrm>
        <a:prstGeom prst="rect">
          <a:avLst/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/>
            <a:t>Continuously Monitor</a:t>
          </a:r>
        </a:p>
      </dsp:txBody>
      <dsp:txXfrm>
        <a:off x="1347311" y="2297871"/>
        <a:ext cx="2444055" cy="1466433"/>
      </dsp:txXfrm>
    </dsp:sp>
    <dsp:sp modelId="{D451B4B5-271E-433D-A4B6-DCA60A7CD766}">
      <dsp:nvSpPr>
        <dsp:cNvPr id="0" name=""/>
        <dsp:cNvSpPr/>
      </dsp:nvSpPr>
      <dsp:spPr>
        <a:xfrm>
          <a:off x="4035772" y="2297871"/>
          <a:ext cx="2444055" cy="1466433"/>
        </a:xfrm>
        <a:prstGeom prst="rect">
          <a:avLst/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/>
            <a:t>Transport by Ambulance</a:t>
          </a:r>
        </a:p>
      </dsp:txBody>
      <dsp:txXfrm>
        <a:off x="4035772" y="2297871"/>
        <a:ext cx="2444055" cy="1466433"/>
      </dsp:txXfrm>
    </dsp:sp>
    <dsp:sp modelId="{A1CA524B-F780-4258-9896-51EAA955AC99}">
      <dsp:nvSpPr>
        <dsp:cNvPr id="0" name=""/>
        <dsp:cNvSpPr/>
      </dsp:nvSpPr>
      <dsp:spPr>
        <a:xfrm>
          <a:off x="6724233" y="2297871"/>
          <a:ext cx="2444055" cy="1466433"/>
        </a:xfrm>
        <a:prstGeom prst="rect">
          <a:avLst/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/>
            <a:t>Investigate</a:t>
          </a:r>
        </a:p>
      </dsp:txBody>
      <dsp:txXfrm>
        <a:off x="6724233" y="2297871"/>
        <a:ext cx="2444055" cy="146643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4FF3D5-1712-410E-85E0-D68175DB69BD}">
      <dsp:nvSpPr>
        <dsp:cNvPr id="0" name=""/>
        <dsp:cNvSpPr/>
      </dsp:nvSpPr>
      <dsp:spPr>
        <a:xfrm>
          <a:off x="3080" y="587032"/>
          <a:ext cx="2444055" cy="146643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/>
            <a:t>Preserve Potential Evidence</a:t>
          </a:r>
        </a:p>
      </dsp:txBody>
      <dsp:txXfrm>
        <a:off x="3080" y="587032"/>
        <a:ext cx="2444055" cy="1466433"/>
      </dsp:txXfrm>
    </dsp:sp>
    <dsp:sp modelId="{8E2F3A80-098F-4531-B5DF-1E6D6CD96563}">
      <dsp:nvSpPr>
        <dsp:cNvPr id="0" name=""/>
        <dsp:cNvSpPr/>
      </dsp:nvSpPr>
      <dsp:spPr>
        <a:xfrm>
          <a:off x="2691541" y="587032"/>
          <a:ext cx="2444055" cy="1466433"/>
        </a:xfrm>
        <a:prstGeom prst="rect">
          <a:avLst/>
        </a:prstGeom>
        <a:solidFill>
          <a:schemeClr val="accent4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/>
            <a:t>Create Incident Report</a:t>
          </a:r>
        </a:p>
      </dsp:txBody>
      <dsp:txXfrm>
        <a:off x="2691541" y="587032"/>
        <a:ext cx="2444055" cy="1466433"/>
      </dsp:txXfrm>
    </dsp:sp>
    <dsp:sp modelId="{62E6A635-54DE-4E4D-92BE-989E58555EF8}">
      <dsp:nvSpPr>
        <dsp:cNvPr id="0" name=""/>
        <dsp:cNvSpPr/>
      </dsp:nvSpPr>
      <dsp:spPr>
        <a:xfrm>
          <a:off x="5380002" y="587032"/>
          <a:ext cx="2444055" cy="1466433"/>
        </a:xfrm>
        <a:prstGeom prst="rect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/>
            <a:t>Review Incident Report</a:t>
          </a:r>
        </a:p>
      </dsp:txBody>
      <dsp:txXfrm>
        <a:off x="5380002" y="587032"/>
        <a:ext cx="2444055" cy="1466433"/>
      </dsp:txXfrm>
    </dsp:sp>
    <dsp:sp modelId="{1B4658A6-861B-4ACD-A461-21B7BFF3AB5F}">
      <dsp:nvSpPr>
        <dsp:cNvPr id="0" name=""/>
        <dsp:cNvSpPr/>
      </dsp:nvSpPr>
      <dsp:spPr>
        <a:xfrm>
          <a:off x="8068463" y="587032"/>
          <a:ext cx="2444055" cy="1466433"/>
        </a:xfrm>
        <a:prstGeom prst="rect">
          <a:avLst/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/>
            <a:t>Follow the law</a:t>
          </a:r>
        </a:p>
      </dsp:txBody>
      <dsp:txXfrm>
        <a:off x="8068463" y="587032"/>
        <a:ext cx="2444055" cy="1466433"/>
      </dsp:txXfrm>
    </dsp:sp>
    <dsp:sp modelId="{62897E75-7FC0-46BE-9A10-DE58732A1992}">
      <dsp:nvSpPr>
        <dsp:cNvPr id="0" name=""/>
        <dsp:cNvSpPr/>
      </dsp:nvSpPr>
      <dsp:spPr>
        <a:xfrm>
          <a:off x="1347311" y="2297871"/>
          <a:ext cx="2444055" cy="1466433"/>
        </a:xfrm>
        <a:prstGeom prst="rect">
          <a:avLst/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/>
            <a:t>Ask EMS to assess</a:t>
          </a:r>
        </a:p>
      </dsp:txBody>
      <dsp:txXfrm>
        <a:off x="1347311" y="2297871"/>
        <a:ext cx="2444055" cy="1466433"/>
      </dsp:txXfrm>
    </dsp:sp>
    <dsp:sp modelId="{D451B4B5-271E-433D-A4B6-DCA60A7CD766}">
      <dsp:nvSpPr>
        <dsp:cNvPr id="0" name=""/>
        <dsp:cNvSpPr/>
      </dsp:nvSpPr>
      <dsp:spPr>
        <a:xfrm>
          <a:off x="4035772" y="2297871"/>
          <a:ext cx="2444055" cy="1466433"/>
        </a:xfrm>
        <a:prstGeom prst="rect">
          <a:avLst/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/>
            <a:t>DO NOT direct EMS</a:t>
          </a:r>
        </a:p>
      </dsp:txBody>
      <dsp:txXfrm>
        <a:off x="4035772" y="2297871"/>
        <a:ext cx="2444055" cy="1466433"/>
      </dsp:txXfrm>
    </dsp:sp>
    <dsp:sp modelId="{A1CA524B-F780-4258-9896-51EAA955AC99}">
      <dsp:nvSpPr>
        <dsp:cNvPr id="0" name=""/>
        <dsp:cNvSpPr/>
      </dsp:nvSpPr>
      <dsp:spPr>
        <a:xfrm>
          <a:off x="6724233" y="2297871"/>
          <a:ext cx="2444055" cy="1466433"/>
        </a:xfrm>
        <a:prstGeom prst="rect">
          <a:avLst/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/>
            <a:t>Follow policy &amp; training</a:t>
          </a:r>
        </a:p>
      </dsp:txBody>
      <dsp:txXfrm>
        <a:off x="6724233" y="2297871"/>
        <a:ext cx="2444055" cy="14664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B67F29-7F49-4E2E-9341-2F4CCA590A66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BCBBC-8995-4612-B70A-B9927298F8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4933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953CB08-C704-FE48-A8AC-2BC92F3FF2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08438"/>
            <a:ext cx="9144000" cy="165576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C47C61-10CC-5BF1-AA2A-72C625641B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F6F48-989B-8545-A480-B7BEE17AB4F9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7552A8-BE7E-18FF-C0DC-C6F71310825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67AC6D7-C5C1-DC40-B82B-D8036529D788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AC7DE6FC-9BCE-4528-00C7-E4FD42E76F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396552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2291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IPICD Log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4433011-869F-0640-A0CB-A2EEE37DD4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33173" y="1038696"/>
            <a:ext cx="8496341" cy="4780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5524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IPICD Log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4433011-869F-0640-A0CB-A2EEE37DD48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8593" t="16819" r="8836" b="15650"/>
          <a:stretch/>
        </p:blipFill>
        <p:spPr>
          <a:xfrm>
            <a:off x="2741221" y="1885208"/>
            <a:ext cx="6709558" cy="3087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068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IPICD Log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4433011-869F-0640-A0CB-A2EEE37DD48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8593" t="16819" r="8836" b="15650"/>
          <a:stretch/>
        </p:blipFill>
        <p:spPr>
          <a:xfrm>
            <a:off x="1914896" y="1504952"/>
            <a:ext cx="8362208" cy="3848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289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IPICD Log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4433011-869F-0640-A0CB-A2EEE37DD48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0209" t="25499" r="9926" b="24745"/>
          <a:stretch/>
        </p:blipFill>
        <p:spPr>
          <a:xfrm>
            <a:off x="2183080" y="1724891"/>
            <a:ext cx="7825839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7848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5 Minute Tim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5">
            <a:extLst>
              <a:ext uri="{FF2B5EF4-FFF2-40B4-BE49-F238E27FC236}">
                <a16:creationId xmlns:a16="http://schemas.microsoft.com/office/drawing/2014/main" id="{CC699E94-A033-3046-9C04-9DAE8CEAEA0A}"/>
              </a:ext>
            </a:extLst>
          </p:cNvPr>
          <p:cNvSpPr txBox="1"/>
          <p:nvPr userDrawn="1"/>
        </p:nvSpPr>
        <p:spPr>
          <a:xfrm>
            <a:off x="4293262" y="2132185"/>
            <a:ext cx="3605474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15</a:t>
            </a:r>
          </a:p>
        </p:txBody>
      </p:sp>
      <p:sp>
        <p:nvSpPr>
          <p:cNvPr id="3" name="14">
            <a:extLst>
              <a:ext uri="{FF2B5EF4-FFF2-40B4-BE49-F238E27FC236}">
                <a16:creationId xmlns:a16="http://schemas.microsoft.com/office/drawing/2014/main" id="{D90BE57A-CFF5-484D-BD6F-8E34FE9D2190}"/>
              </a:ext>
            </a:extLst>
          </p:cNvPr>
          <p:cNvSpPr txBox="1"/>
          <p:nvPr userDrawn="1"/>
        </p:nvSpPr>
        <p:spPr>
          <a:xfrm>
            <a:off x="4293262" y="2132185"/>
            <a:ext cx="3605474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14</a:t>
            </a:r>
          </a:p>
        </p:txBody>
      </p:sp>
      <p:sp>
        <p:nvSpPr>
          <p:cNvPr id="4" name="13">
            <a:extLst>
              <a:ext uri="{FF2B5EF4-FFF2-40B4-BE49-F238E27FC236}">
                <a16:creationId xmlns:a16="http://schemas.microsoft.com/office/drawing/2014/main" id="{9DED6A99-B65C-A948-9DD8-416D0D3FC3F5}"/>
              </a:ext>
            </a:extLst>
          </p:cNvPr>
          <p:cNvSpPr txBox="1"/>
          <p:nvPr userDrawn="1"/>
        </p:nvSpPr>
        <p:spPr>
          <a:xfrm>
            <a:off x="4293262" y="2132185"/>
            <a:ext cx="3605474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13</a:t>
            </a:r>
          </a:p>
        </p:txBody>
      </p:sp>
      <p:sp>
        <p:nvSpPr>
          <p:cNvPr id="5" name="12">
            <a:extLst>
              <a:ext uri="{FF2B5EF4-FFF2-40B4-BE49-F238E27FC236}">
                <a16:creationId xmlns:a16="http://schemas.microsoft.com/office/drawing/2014/main" id="{DD012A85-9F0F-9742-90CE-E5568E27FC36}"/>
              </a:ext>
            </a:extLst>
          </p:cNvPr>
          <p:cNvSpPr txBox="1"/>
          <p:nvPr userDrawn="1"/>
        </p:nvSpPr>
        <p:spPr>
          <a:xfrm>
            <a:off x="4293262" y="2132184"/>
            <a:ext cx="3605474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12</a:t>
            </a:r>
          </a:p>
        </p:txBody>
      </p:sp>
      <p:sp>
        <p:nvSpPr>
          <p:cNvPr id="6" name="11">
            <a:extLst>
              <a:ext uri="{FF2B5EF4-FFF2-40B4-BE49-F238E27FC236}">
                <a16:creationId xmlns:a16="http://schemas.microsoft.com/office/drawing/2014/main" id="{D6623627-44F4-694D-B6D6-92FE766ADB22}"/>
              </a:ext>
            </a:extLst>
          </p:cNvPr>
          <p:cNvSpPr txBox="1"/>
          <p:nvPr userDrawn="1"/>
        </p:nvSpPr>
        <p:spPr>
          <a:xfrm>
            <a:off x="4293262" y="2132184"/>
            <a:ext cx="3605474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11</a:t>
            </a:r>
          </a:p>
        </p:txBody>
      </p:sp>
      <p:sp>
        <p:nvSpPr>
          <p:cNvPr id="7" name="10">
            <a:extLst>
              <a:ext uri="{FF2B5EF4-FFF2-40B4-BE49-F238E27FC236}">
                <a16:creationId xmlns:a16="http://schemas.microsoft.com/office/drawing/2014/main" id="{934D32A9-D1AD-F04B-BC5D-AC323FAEAFF7}"/>
              </a:ext>
            </a:extLst>
          </p:cNvPr>
          <p:cNvSpPr txBox="1"/>
          <p:nvPr userDrawn="1"/>
        </p:nvSpPr>
        <p:spPr>
          <a:xfrm>
            <a:off x="4293262" y="2132184"/>
            <a:ext cx="3605474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10</a:t>
            </a:r>
          </a:p>
        </p:txBody>
      </p:sp>
      <p:sp>
        <p:nvSpPr>
          <p:cNvPr id="8" name="9">
            <a:extLst>
              <a:ext uri="{FF2B5EF4-FFF2-40B4-BE49-F238E27FC236}">
                <a16:creationId xmlns:a16="http://schemas.microsoft.com/office/drawing/2014/main" id="{59E73ACA-BF4F-4E49-BB27-2520D3D5B045}"/>
              </a:ext>
            </a:extLst>
          </p:cNvPr>
          <p:cNvSpPr txBox="1"/>
          <p:nvPr userDrawn="1"/>
        </p:nvSpPr>
        <p:spPr>
          <a:xfrm>
            <a:off x="5148464" y="2132185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baseline="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9</a:t>
            </a:r>
            <a:endParaRPr lang="en-US" sz="200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</a:endParaRPr>
          </a:p>
        </p:txBody>
      </p:sp>
      <p:sp>
        <p:nvSpPr>
          <p:cNvPr id="9" name="8">
            <a:extLst>
              <a:ext uri="{FF2B5EF4-FFF2-40B4-BE49-F238E27FC236}">
                <a16:creationId xmlns:a16="http://schemas.microsoft.com/office/drawing/2014/main" id="{5B146611-2E2A-C64B-8EFA-8D78D7E7EAE4}"/>
              </a:ext>
            </a:extLst>
          </p:cNvPr>
          <p:cNvSpPr txBox="1"/>
          <p:nvPr userDrawn="1"/>
        </p:nvSpPr>
        <p:spPr>
          <a:xfrm>
            <a:off x="5148464" y="2132185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8</a:t>
            </a:r>
          </a:p>
        </p:txBody>
      </p:sp>
      <p:sp>
        <p:nvSpPr>
          <p:cNvPr id="10" name="7">
            <a:extLst>
              <a:ext uri="{FF2B5EF4-FFF2-40B4-BE49-F238E27FC236}">
                <a16:creationId xmlns:a16="http://schemas.microsoft.com/office/drawing/2014/main" id="{394D0C70-3040-BE48-A21B-C8E57FFDC36C}"/>
              </a:ext>
            </a:extLst>
          </p:cNvPr>
          <p:cNvSpPr txBox="1"/>
          <p:nvPr userDrawn="1"/>
        </p:nvSpPr>
        <p:spPr>
          <a:xfrm>
            <a:off x="5148464" y="2132185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7</a:t>
            </a:r>
          </a:p>
        </p:txBody>
      </p:sp>
      <p:sp>
        <p:nvSpPr>
          <p:cNvPr id="11" name="6">
            <a:extLst>
              <a:ext uri="{FF2B5EF4-FFF2-40B4-BE49-F238E27FC236}">
                <a16:creationId xmlns:a16="http://schemas.microsoft.com/office/drawing/2014/main" id="{5C2E6A33-DB91-0B49-935E-39D3DE4B1313}"/>
              </a:ext>
            </a:extLst>
          </p:cNvPr>
          <p:cNvSpPr txBox="1"/>
          <p:nvPr userDrawn="1"/>
        </p:nvSpPr>
        <p:spPr>
          <a:xfrm>
            <a:off x="5148464" y="2132185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6</a:t>
            </a:r>
          </a:p>
        </p:txBody>
      </p:sp>
      <p:sp>
        <p:nvSpPr>
          <p:cNvPr id="12" name="5">
            <a:extLst>
              <a:ext uri="{FF2B5EF4-FFF2-40B4-BE49-F238E27FC236}">
                <a16:creationId xmlns:a16="http://schemas.microsoft.com/office/drawing/2014/main" id="{82658436-A781-EB48-932C-B52456EC992C}"/>
              </a:ext>
            </a:extLst>
          </p:cNvPr>
          <p:cNvSpPr txBox="1"/>
          <p:nvPr userDrawn="1"/>
        </p:nvSpPr>
        <p:spPr>
          <a:xfrm>
            <a:off x="5148464" y="2132185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5</a:t>
            </a:r>
          </a:p>
        </p:txBody>
      </p:sp>
      <p:sp>
        <p:nvSpPr>
          <p:cNvPr id="13" name="4">
            <a:extLst>
              <a:ext uri="{FF2B5EF4-FFF2-40B4-BE49-F238E27FC236}">
                <a16:creationId xmlns:a16="http://schemas.microsoft.com/office/drawing/2014/main" id="{71F6B7E1-9993-C341-8A84-3C88FAC92730}"/>
              </a:ext>
            </a:extLst>
          </p:cNvPr>
          <p:cNvSpPr txBox="1"/>
          <p:nvPr userDrawn="1"/>
        </p:nvSpPr>
        <p:spPr>
          <a:xfrm>
            <a:off x="5148464" y="2132185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4</a:t>
            </a:r>
          </a:p>
        </p:txBody>
      </p:sp>
      <p:sp>
        <p:nvSpPr>
          <p:cNvPr id="14" name="3">
            <a:extLst>
              <a:ext uri="{FF2B5EF4-FFF2-40B4-BE49-F238E27FC236}">
                <a16:creationId xmlns:a16="http://schemas.microsoft.com/office/drawing/2014/main" id="{B1E968ED-613F-3D40-9B21-FB0FB16AC960}"/>
              </a:ext>
            </a:extLst>
          </p:cNvPr>
          <p:cNvSpPr txBox="1"/>
          <p:nvPr userDrawn="1"/>
        </p:nvSpPr>
        <p:spPr>
          <a:xfrm>
            <a:off x="5148464" y="2132185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3</a:t>
            </a:r>
          </a:p>
        </p:txBody>
      </p:sp>
      <p:sp>
        <p:nvSpPr>
          <p:cNvPr id="15" name="2">
            <a:extLst>
              <a:ext uri="{FF2B5EF4-FFF2-40B4-BE49-F238E27FC236}">
                <a16:creationId xmlns:a16="http://schemas.microsoft.com/office/drawing/2014/main" id="{B1439EE4-DF3E-684C-9E7D-EE931DB91D49}"/>
              </a:ext>
            </a:extLst>
          </p:cNvPr>
          <p:cNvSpPr txBox="1"/>
          <p:nvPr userDrawn="1"/>
        </p:nvSpPr>
        <p:spPr>
          <a:xfrm>
            <a:off x="5148464" y="2132185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2</a:t>
            </a:r>
          </a:p>
        </p:txBody>
      </p:sp>
      <p:sp>
        <p:nvSpPr>
          <p:cNvPr id="16" name="1">
            <a:extLst>
              <a:ext uri="{FF2B5EF4-FFF2-40B4-BE49-F238E27FC236}">
                <a16:creationId xmlns:a16="http://schemas.microsoft.com/office/drawing/2014/main" id="{0FB7A0AA-6823-2148-B992-9295067EAE41}"/>
              </a:ext>
            </a:extLst>
          </p:cNvPr>
          <p:cNvSpPr txBox="1"/>
          <p:nvPr userDrawn="1"/>
        </p:nvSpPr>
        <p:spPr>
          <a:xfrm>
            <a:off x="5148464" y="2132185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1</a:t>
            </a:r>
          </a:p>
        </p:txBody>
      </p:sp>
      <p:sp>
        <p:nvSpPr>
          <p:cNvPr id="17" name="Resume">
            <a:extLst>
              <a:ext uri="{FF2B5EF4-FFF2-40B4-BE49-F238E27FC236}">
                <a16:creationId xmlns:a16="http://schemas.microsoft.com/office/drawing/2014/main" id="{81CA18A7-39C6-1244-9700-A97840EE6452}"/>
              </a:ext>
            </a:extLst>
          </p:cNvPr>
          <p:cNvSpPr txBox="1"/>
          <p:nvPr userDrawn="1"/>
        </p:nvSpPr>
        <p:spPr>
          <a:xfrm>
            <a:off x="3152851" y="2840070"/>
            <a:ext cx="590251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The class is</a:t>
            </a:r>
          </a:p>
          <a:p>
            <a:pPr algn="ctr"/>
            <a:r>
              <a:rPr lang="en-US" sz="5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about to begin.</a:t>
            </a:r>
          </a:p>
        </p:txBody>
      </p:sp>
      <p:sp>
        <p:nvSpPr>
          <p:cNvPr id="18" name="Class">
            <a:extLst>
              <a:ext uri="{FF2B5EF4-FFF2-40B4-BE49-F238E27FC236}">
                <a16:creationId xmlns:a16="http://schemas.microsoft.com/office/drawing/2014/main" id="{068ECC05-595F-3A4A-ADBE-ED01BB126BFC}"/>
              </a:ext>
            </a:extLst>
          </p:cNvPr>
          <p:cNvSpPr txBox="1"/>
          <p:nvPr userDrawn="1"/>
        </p:nvSpPr>
        <p:spPr>
          <a:xfrm>
            <a:off x="3702428" y="1809018"/>
            <a:ext cx="47871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36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</a:lstStyle>
          <a:p>
            <a:pPr lvl="0"/>
            <a:r>
              <a:rPr lang="en-US" dirty="0"/>
              <a:t>Class will begin in</a:t>
            </a:r>
          </a:p>
        </p:txBody>
      </p:sp>
      <p:sp>
        <p:nvSpPr>
          <p:cNvPr id="19" name="Mins">
            <a:extLst>
              <a:ext uri="{FF2B5EF4-FFF2-40B4-BE49-F238E27FC236}">
                <a16:creationId xmlns:a16="http://schemas.microsoft.com/office/drawing/2014/main" id="{3296BC59-E46E-854D-A000-1CB76B2D1218}"/>
              </a:ext>
            </a:extLst>
          </p:cNvPr>
          <p:cNvSpPr txBox="1"/>
          <p:nvPr userDrawn="1"/>
        </p:nvSpPr>
        <p:spPr>
          <a:xfrm>
            <a:off x="4990568" y="4754099"/>
            <a:ext cx="22108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36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</a:lstStyle>
          <a:p>
            <a:pPr lvl="0"/>
            <a:r>
              <a:rPr lang="en-US" dirty="0"/>
              <a:t>minutes</a:t>
            </a:r>
          </a:p>
        </p:txBody>
      </p:sp>
      <p:sp>
        <p:nvSpPr>
          <p:cNvPr id="20" name="Min">
            <a:extLst>
              <a:ext uri="{FF2B5EF4-FFF2-40B4-BE49-F238E27FC236}">
                <a16:creationId xmlns:a16="http://schemas.microsoft.com/office/drawing/2014/main" id="{183EDD61-4500-DC4F-A23D-398F7654054E}"/>
              </a:ext>
            </a:extLst>
          </p:cNvPr>
          <p:cNvSpPr txBox="1"/>
          <p:nvPr userDrawn="1"/>
        </p:nvSpPr>
        <p:spPr>
          <a:xfrm>
            <a:off x="5139743" y="4754099"/>
            <a:ext cx="19287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36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</a:lstStyle>
          <a:p>
            <a:pPr lvl="0"/>
            <a:r>
              <a:rPr lang="en-US" dirty="0"/>
              <a:t>minute</a:t>
            </a:r>
          </a:p>
        </p:txBody>
      </p:sp>
    </p:spTree>
    <p:extLst>
      <p:ext uri="{BB962C8B-B14F-4D97-AF65-F5344CB8AC3E}">
        <p14:creationId xmlns:p14="http://schemas.microsoft.com/office/powerpoint/2010/main" val="1365099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0"/>
                            </p:stCondLst>
                            <p:childTnLst>
                              <p:par>
                                <p:cTn id="1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0"/>
                            </p:stCondLst>
                            <p:childTnLst>
                              <p:par>
                                <p:cTn id="18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0"/>
                            </p:stCondLst>
                            <p:childTnLst>
                              <p:par>
                                <p:cTn id="2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0000"/>
                            </p:stCondLst>
                            <p:childTnLst>
                              <p:par>
                                <p:cTn id="24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0000"/>
                            </p:stCondLst>
                            <p:childTnLst>
                              <p:par>
                                <p:cTn id="2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0000"/>
                            </p:stCondLst>
                            <p:childTnLst>
                              <p:par>
                                <p:cTn id="30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40000"/>
                            </p:stCondLst>
                            <p:childTnLst>
                              <p:par>
                                <p:cTn id="3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40000"/>
                            </p:stCondLst>
                            <p:childTnLst>
                              <p:par>
                                <p:cTn id="36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00"/>
                            </p:stCondLst>
                            <p:childTnLst>
                              <p:par>
                                <p:cTn id="3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00"/>
                            </p:stCondLst>
                            <p:childTnLst>
                              <p:par>
                                <p:cTn id="42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60000"/>
                            </p:stCondLst>
                            <p:childTnLst>
                              <p:par>
                                <p:cTn id="4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60000"/>
                            </p:stCondLst>
                            <p:childTnLst>
                              <p:par>
                                <p:cTn id="48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20000"/>
                            </p:stCondLst>
                            <p:childTnLst>
                              <p:par>
                                <p:cTn id="5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20000"/>
                            </p:stCondLst>
                            <p:childTnLst>
                              <p:par>
                                <p:cTn id="54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80000"/>
                            </p:stCondLst>
                            <p:childTnLst>
                              <p:par>
                                <p:cTn id="5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80000"/>
                            </p:stCondLst>
                            <p:childTnLst>
                              <p:par>
                                <p:cTn id="60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40000"/>
                            </p:stCondLst>
                            <p:childTnLst>
                              <p:par>
                                <p:cTn id="6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40000"/>
                            </p:stCondLst>
                            <p:childTnLst>
                              <p:par>
                                <p:cTn id="66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00"/>
                            </p:stCondLst>
                            <p:childTnLst>
                              <p:par>
                                <p:cTn id="6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00"/>
                            </p:stCondLst>
                            <p:childTnLst>
                              <p:par>
                                <p:cTn id="72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60000"/>
                            </p:stCondLst>
                            <p:childTnLst>
                              <p:par>
                                <p:cTn id="7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60000"/>
                            </p:stCondLst>
                            <p:childTnLst>
                              <p:par>
                                <p:cTn id="78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20000"/>
                            </p:stCondLst>
                            <p:childTnLst>
                              <p:par>
                                <p:cTn id="8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20000"/>
                            </p:stCondLst>
                            <p:childTnLst>
                              <p:par>
                                <p:cTn id="84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80000"/>
                            </p:stCondLst>
                            <p:childTnLst>
                              <p:par>
                                <p:cTn id="8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80000"/>
                            </p:stCondLst>
                            <p:childTnLst>
                              <p:par>
                                <p:cTn id="90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40000"/>
                            </p:stCondLst>
                            <p:childTnLst>
                              <p:par>
                                <p:cTn id="9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40000"/>
                            </p:stCondLst>
                            <p:childTnLst>
                              <p:par>
                                <p:cTn id="9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40000"/>
                            </p:stCondLst>
                            <p:childTnLst>
                              <p:par>
                                <p:cTn id="9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40000"/>
                            </p:stCondLst>
                            <p:childTnLst>
                              <p:par>
                                <p:cTn id="102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00000"/>
                            </p:stCondLst>
                            <p:childTnLst>
                              <p:par>
                                <p:cTn id="10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8" grpId="0"/>
      <p:bldP spid="18" grpId="1"/>
      <p:bldP spid="19" grpId="0"/>
      <p:bldP spid="19" grpId="1"/>
      <p:bldP spid="20" grpId="0"/>
      <p:bldP spid="20" grpId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0 Minute Tim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5">
            <a:extLst>
              <a:ext uri="{FF2B5EF4-FFF2-40B4-BE49-F238E27FC236}">
                <a16:creationId xmlns:a16="http://schemas.microsoft.com/office/drawing/2014/main" id="{CC699E94-A033-3046-9C04-9DAE8CEAEA0A}"/>
              </a:ext>
            </a:extLst>
          </p:cNvPr>
          <p:cNvSpPr txBox="1"/>
          <p:nvPr userDrawn="1"/>
        </p:nvSpPr>
        <p:spPr>
          <a:xfrm>
            <a:off x="4285152" y="2191821"/>
            <a:ext cx="3605474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10</a:t>
            </a:r>
          </a:p>
        </p:txBody>
      </p:sp>
      <p:sp>
        <p:nvSpPr>
          <p:cNvPr id="8" name="9">
            <a:extLst>
              <a:ext uri="{FF2B5EF4-FFF2-40B4-BE49-F238E27FC236}">
                <a16:creationId xmlns:a16="http://schemas.microsoft.com/office/drawing/2014/main" id="{59E73ACA-BF4F-4E49-BB27-2520D3D5B045}"/>
              </a:ext>
            </a:extLst>
          </p:cNvPr>
          <p:cNvSpPr txBox="1"/>
          <p:nvPr userDrawn="1"/>
        </p:nvSpPr>
        <p:spPr>
          <a:xfrm>
            <a:off x="5140354" y="2191821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baseline="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9</a:t>
            </a:r>
            <a:endParaRPr lang="en-US" sz="200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</a:endParaRPr>
          </a:p>
        </p:txBody>
      </p:sp>
      <p:sp>
        <p:nvSpPr>
          <p:cNvPr id="9" name="8">
            <a:extLst>
              <a:ext uri="{FF2B5EF4-FFF2-40B4-BE49-F238E27FC236}">
                <a16:creationId xmlns:a16="http://schemas.microsoft.com/office/drawing/2014/main" id="{5B146611-2E2A-C64B-8EFA-8D78D7E7EAE4}"/>
              </a:ext>
            </a:extLst>
          </p:cNvPr>
          <p:cNvSpPr txBox="1"/>
          <p:nvPr userDrawn="1"/>
        </p:nvSpPr>
        <p:spPr>
          <a:xfrm>
            <a:off x="5140354" y="2191821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8</a:t>
            </a:r>
          </a:p>
        </p:txBody>
      </p:sp>
      <p:sp>
        <p:nvSpPr>
          <p:cNvPr id="10" name="7">
            <a:extLst>
              <a:ext uri="{FF2B5EF4-FFF2-40B4-BE49-F238E27FC236}">
                <a16:creationId xmlns:a16="http://schemas.microsoft.com/office/drawing/2014/main" id="{394D0C70-3040-BE48-A21B-C8E57FFDC36C}"/>
              </a:ext>
            </a:extLst>
          </p:cNvPr>
          <p:cNvSpPr txBox="1"/>
          <p:nvPr userDrawn="1"/>
        </p:nvSpPr>
        <p:spPr>
          <a:xfrm>
            <a:off x="5140354" y="2191821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7</a:t>
            </a:r>
          </a:p>
        </p:txBody>
      </p:sp>
      <p:sp>
        <p:nvSpPr>
          <p:cNvPr id="11" name="6">
            <a:extLst>
              <a:ext uri="{FF2B5EF4-FFF2-40B4-BE49-F238E27FC236}">
                <a16:creationId xmlns:a16="http://schemas.microsoft.com/office/drawing/2014/main" id="{5C2E6A33-DB91-0B49-935E-39D3DE4B1313}"/>
              </a:ext>
            </a:extLst>
          </p:cNvPr>
          <p:cNvSpPr txBox="1"/>
          <p:nvPr userDrawn="1"/>
        </p:nvSpPr>
        <p:spPr>
          <a:xfrm>
            <a:off x="5140354" y="2191821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6</a:t>
            </a:r>
          </a:p>
        </p:txBody>
      </p:sp>
      <p:sp>
        <p:nvSpPr>
          <p:cNvPr id="12" name="5">
            <a:extLst>
              <a:ext uri="{FF2B5EF4-FFF2-40B4-BE49-F238E27FC236}">
                <a16:creationId xmlns:a16="http://schemas.microsoft.com/office/drawing/2014/main" id="{82658436-A781-EB48-932C-B52456EC992C}"/>
              </a:ext>
            </a:extLst>
          </p:cNvPr>
          <p:cNvSpPr txBox="1"/>
          <p:nvPr userDrawn="1"/>
        </p:nvSpPr>
        <p:spPr>
          <a:xfrm>
            <a:off x="5140354" y="2191821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5</a:t>
            </a:r>
          </a:p>
        </p:txBody>
      </p:sp>
      <p:sp>
        <p:nvSpPr>
          <p:cNvPr id="13" name="4">
            <a:extLst>
              <a:ext uri="{FF2B5EF4-FFF2-40B4-BE49-F238E27FC236}">
                <a16:creationId xmlns:a16="http://schemas.microsoft.com/office/drawing/2014/main" id="{71F6B7E1-9993-C341-8A84-3C88FAC92730}"/>
              </a:ext>
            </a:extLst>
          </p:cNvPr>
          <p:cNvSpPr txBox="1"/>
          <p:nvPr userDrawn="1"/>
        </p:nvSpPr>
        <p:spPr>
          <a:xfrm>
            <a:off x="5140354" y="2191821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4</a:t>
            </a:r>
          </a:p>
        </p:txBody>
      </p:sp>
      <p:sp>
        <p:nvSpPr>
          <p:cNvPr id="14" name="3">
            <a:extLst>
              <a:ext uri="{FF2B5EF4-FFF2-40B4-BE49-F238E27FC236}">
                <a16:creationId xmlns:a16="http://schemas.microsoft.com/office/drawing/2014/main" id="{B1E968ED-613F-3D40-9B21-FB0FB16AC960}"/>
              </a:ext>
            </a:extLst>
          </p:cNvPr>
          <p:cNvSpPr txBox="1"/>
          <p:nvPr userDrawn="1"/>
        </p:nvSpPr>
        <p:spPr>
          <a:xfrm>
            <a:off x="5140354" y="2191821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3</a:t>
            </a:r>
          </a:p>
        </p:txBody>
      </p:sp>
      <p:sp>
        <p:nvSpPr>
          <p:cNvPr id="15" name="2">
            <a:extLst>
              <a:ext uri="{FF2B5EF4-FFF2-40B4-BE49-F238E27FC236}">
                <a16:creationId xmlns:a16="http://schemas.microsoft.com/office/drawing/2014/main" id="{B1439EE4-DF3E-684C-9E7D-EE931DB91D49}"/>
              </a:ext>
            </a:extLst>
          </p:cNvPr>
          <p:cNvSpPr txBox="1"/>
          <p:nvPr userDrawn="1"/>
        </p:nvSpPr>
        <p:spPr>
          <a:xfrm>
            <a:off x="5140354" y="2191821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2</a:t>
            </a:r>
          </a:p>
        </p:txBody>
      </p:sp>
      <p:sp>
        <p:nvSpPr>
          <p:cNvPr id="16" name="1">
            <a:extLst>
              <a:ext uri="{FF2B5EF4-FFF2-40B4-BE49-F238E27FC236}">
                <a16:creationId xmlns:a16="http://schemas.microsoft.com/office/drawing/2014/main" id="{0FB7A0AA-6823-2148-B992-9295067EAE41}"/>
              </a:ext>
            </a:extLst>
          </p:cNvPr>
          <p:cNvSpPr txBox="1"/>
          <p:nvPr userDrawn="1"/>
        </p:nvSpPr>
        <p:spPr>
          <a:xfrm>
            <a:off x="5140354" y="2191821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1</a:t>
            </a:r>
          </a:p>
        </p:txBody>
      </p:sp>
      <p:sp>
        <p:nvSpPr>
          <p:cNvPr id="17" name="Resume">
            <a:extLst>
              <a:ext uri="{FF2B5EF4-FFF2-40B4-BE49-F238E27FC236}">
                <a16:creationId xmlns:a16="http://schemas.microsoft.com/office/drawing/2014/main" id="{81CA18A7-39C6-1244-9700-A97840EE6452}"/>
              </a:ext>
            </a:extLst>
          </p:cNvPr>
          <p:cNvSpPr txBox="1"/>
          <p:nvPr userDrawn="1"/>
        </p:nvSpPr>
        <p:spPr>
          <a:xfrm>
            <a:off x="3144741" y="2897826"/>
            <a:ext cx="590251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54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</a:lstStyle>
          <a:p>
            <a:pPr lvl="0"/>
            <a:r>
              <a:rPr lang="en-US" dirty="0"/>
              <a:t>The class is</a:t>
            </a:r>
          </a:p>
          <a:p>
            <a:pPr lvl="0"/>
            <a:r>
              <a:rPr lang="en-US" dirty="0"/>
              <a:t>about to begin.</a:t>
            </a:r>
          </a:p>
        </p:txBody>
      </p:sp>
      <p:sp>
        <p:nvSpPr>
          <p:cNvPr id="18" name="Class">
            <a:extLst>
              <a:ext uri="{FF2B5EF4-FFF2-40B4-BE49-F238E27FC236}">
                <a16:creationId xmlns:a16="http://schemas.microsoft.com/office/drawing/2014/main" id="{068ECC05-595F-3A4A-ADBE-ED01BB126BFC}"/>
              </a:ext>
            </a:extLst>
          </p:cNvPr>
          <p:cNvSpPr txBox="1"/>
          <p:nvPr userDrawn="1"/>
        </p:nvSpPr>
        <p:spPr>
          <a:xfrm>
            <a:off x="3694318" y="1868654"/>
            <a:ext cx="47871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36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</a:lstStyle>
          <a:p>
            <a:pPr lvl="0"/>
            <a:r>
              <a:rPr lang="en-US" dirty="0"/>
              <a:t>Class will begin in</a:t>
            </a:r>
          </a:p>
        </p:txBody>
      </p:sp>
      <p:sp>
        <p:nvSpPr>
          <p:cNvPr id="19" name="Mins">
            <a:extLst>
              <a:ext uri="{FF2B5EF4-FFF2-40B4-BE49-F238E27FC236}">
                <a16:creationId xmlns:a16="http://schemas.microsoft.com/office/drawing/2014/main" id="{3296BC59-E46E-854D-A000-1CB76B2D1218}"/>
              </a:ext>
            </a:extLst>
          </p:cNvPr>
          <p:cNvSpPr txBox="1"/>
          <p:nvPr userDrawn="1"/>
        </p:nvSpPr>
        <p:spPr>
          <a:xfrm>
            <a:off x="4982458" y="4813735"/>
            <a:ext cx="22108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36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</a:lstStyle>
          <a:p>
            <a:pPr lvl="0"/>
            <a:r>
              <a:rPr lang="en-US" dirty="0"/>
              <a:t>minutes</a:t>
            </a:r>
          </a:p>
        </p:txBody>
      </p:sp>
      <p:sp>
        <p:nvSpPr>
          <p:cNvPr id="20" name="Min">
            <a:extLst>
              <a:ext uri="{FF2B5EF4-FFF2-40B4-BE49-F238E27FC236}">
                <a16:creationId xmlns:a16="http://schemas.microsoft.com/office/drawing/2014/main" id="{183EDD61-4500-DC4F-A23D-398F7654054E}"/>
              </a:ext>
            </a:extLst>
          </p:cNvPr>
          <p:cNvSpPr txBox="1"/>
          <p:nvPr userDrawn="1"/>
        </p:nvSpPr>
        <p:spPr>
          <a:xfrm>
            <a:off x="5131633" y="4813735"/>
            <a:ext cx="19287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36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</a:lstStyle>
          <a:p>
            <a:pPr lvl="0"/>
            <a:r>
              <a:rPr lang="en-US" dirty="0"/>
              <a:t>minute</a:t>
            </a:r>
          </a:p>
        </p:txBody>
      </p:sp>
    </p:spTree>
    <p:extLst>
      <p:ext uri="{BB962C8B-B14F-4D97-AF65-F5344CB8AC3E}">
        <p14:creationId xmlns:p14="http://schemas.microsoft.com/office/powerpoint/2010/main" val="3576206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0"/>
                            </p:stCondLst>
                            <p:childTnLst>
                              <p:par>
                                <p:cTn id="1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0"/>
                            </p:stCondLst>
                            <p:childTnLst>
                              <p:par>
                                <p:cTn id="18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0"/>
                            </p:stCondLst>
                            <p:childTnLst>
                              <p:par>
                                <p:cTn id="2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0000"/>
                            </p:stCondLst>
                            <p:childTnLst>
                              <p:par>
                                <p:cTn id="24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0000"/>
                            </p:stCondLst>
                            <p:childTnLst>
                              <p:par>
                                <p:cTn id="2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0000"/>
                            </p:stCondLst>
                            <p:childTnLst>
                              <p:par>
                                <p:cTn id="30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40000"/>
                            </p:stCondLst>
                            <p:childTnLst>
                              <p:par>
                                <p:cTn id="3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40000"/>
                            </p:stCondLst>
                            <p:childTnLst>
                              <p:par>
                                <p:cTn id="36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00"/>
                            </p:stCondLst>
                            <p:childTnLst>
                              <p:par>
                                <p:cTn id="3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00"/>
                            </p:stCondLst>
                            <p:childTnLst>
                              <p:par>
                                <p:cTn id="42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60000"/>
                            </p:stCondLst>
                            <p:childTnLst>
                              <p:par>
                                <p:cTn id="4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60000"/>
                            </p:stCondLst>
                            <p:childTnLst>
                              <p:par>
                                <p:cTn id="48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20000"/>
                            </p:stCondLst>
                            <p:childTnLst>
                              <p:par>
                                <p:cTn id="5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20000"/>
                            </p:stCondLst>
                            <p:childTnLst>
                              <p:par>
                                <p:cTn id="54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80000"/>
                            </p:stCondLst>
                            <p:childTnLst>
                              <p:par>
                                <p:cTn id="5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80000"/>
                            </p:stCondLst>
                            <p:childTnLst>
                              <p:par>
                                <p:cTn id="60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40000"/>
                            </p:stCondLst>
                            <p:childTnLst>
                              <p:par>
                                <p:cTn id="6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4000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40000"/>
                            </p:stCondLst>
                            <p:childTnLst>
                              <p:par>
                                <p:cTn id="6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40000"/>
                            </p:stCondLst>
                            <p:childTnLst>
                              <p:par>
                                <p:cTn id="72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0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8" grpId="0"/>
      <p:bldP spid="18" grpId="1"/>
      <p:bldP spid="19" grpId="0"/>
      <p:bldP spid="19" grpId="1"/>
      <p:bldP spid="20" grpId="0"/>
      <p:bldP spid="20" grpId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47759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B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21347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C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75901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Gene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8CDFB0-FB26-994D-BC63-21FF903572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1580" y="691513"/>
            <a:ext cx="9768840" cy="1009651"/>
          </a:xfrm>
        </p:spPr>
        <p:txBody>
          <a:bodyPr anchor="b" anchorCtr="1"/>
          <a:lstStyle>
            <a:lvl1pPr algn="ctr">
              <a:defRPr>
                <a:gradFill>
                  <a:gsLst>
                    <a:gs pos="0">
                      <a:schemeClr val="accent2"/>
                    </a:gs>
                    <a:gs pos="67000">
                      <a:schemeClr val="accent1"/>
                    </a:gs>
                    <a:gs pos="100000">
                      <a:schemeClr val="accent1"/>
                    </a:gs>
                  </a:gsLst>
                  <a:lin ang="552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838C09-5E9A-544A-9CFC-9D9334A254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400893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444611-11EC-DD4D-B736-A377C85AC6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4A8C06-30A8-754D-9906-34E3C53D18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49BDF21-C210-DC46-90C9-FC0FBE196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741680"/>
            <a:ext cx="3932237" cy="1315720"/>
          </a:xfrm>
        </p:spPr>
        <p:txBody>
          <a:bodyPr anchor="b"/>
          <a:lstStyle>
            <a:lvl1pPr>
              <a:defRPr sz="3200"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223974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1F83B1-4930-0E41-8FA4-F30594801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741680"/>
            <a:ext cx="3932237" cy="1315720"/>
          </a:xfrm>
        </p:spPr>
        <p:txBody>
          <a:bodyPr anchor="b"/>
          <a:lstStyle>
            <a:lvl1pPr>
              <a:defRPr sz="3200"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FAF5BFF-3355-7B43-A189-D25E3E49BCE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B8FC89-3F9B-CC45-813B-0B1B286739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153514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4615F5-DAEC-6F47-88A8-8389780BF5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62000"/>
            <a:ext cx="10515600" cy="928688"/>
          </a:xfrm>
        </p:spPr>
        <p:txBody>
          <a:bodyPr vert="horz" lIns="91440" tIns="45720" rIns="91440" bIns="45720" rtlCol="0" anchor="b" anchorCtr="1">
            <a:normAutofit/>
          </a:bodyPr>
          <a:lstStyle>
            <a:lvl1pPr>
              <a:defRPr lang="en-US">
                <a:gradFill>
                  <a:gsLst>
                    <a:gs pos="0">
                      <a:schemeClr val="accent2"/>
                    </a:gs>
                    <a:gs pos="67000">
                      <a:schemeClr val="accent1"/>
                    </a:gs>
                    <a:gs pos="100000">
                      <a:schemeClr val="accent1"/>
                    </a:gs>
                  </a:gsLst>
                  <a:lin ang="552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marL="0" lvl="0" algn="ctr"/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CDE758-AC1A-664A-AF49-8356CAC47B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942045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3949EB8-04C4-AE44-9FFA-7E4ED9E46D5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772159"/>
            <a:ext cx="2628900" cy="540480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5717B3F-B491-EC46-887D-B9D5E3BB17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772159"/>
            <a:ext cx="7734300" cy="540480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047106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Option 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9723E9-CA25-3B44-AEE4-633DAF6154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8763"/>
            <a:ext cx="9144000" cy="2387600"/>
          </a:xfrm>
        </p:spPr>
        <p:txBody>
          <a:bodyPr vert="horz" lIns="91440" tIns="45720" rIns="91440" bIns="45720" rtlCol="0" anchor="b" anchorCtr="1">
            <a:normAutofit/>
          </a:bodyPr>
          <a:lstStyle>
            <a:lvl1pPr algn="ctr">
              <a:defRPr lang="en-US" sz="6000" dirty="0">
                <a:gradFill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7600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marL="0" lvl="0" algn="ctr"/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53CB08-C704-FE48-A8AC-2BC92F3FF2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08438"/>
            <a:ext cx="9144000" cy="165576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8112851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Genera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8CDFB0-FB26-994D-BC63-21FF903572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1580" y="681036"/>
            <a:ext cx="9768840" cy="1009651"/>
          </a:xfrm>
        </p:spPr>
        <p:txBody>
          <a:bodyPr anchor="b" anchorCtr="1"/>
          <a:lstStyle>
            <a:lvl1pPr algn="ctr">
              <a:defRPr>
                <a:gradFill>
                  <a:gsLst>
                    <a:gs pos="0">
                      <a:schemeClr val="accent2"/>
                    </a:gs>
                    <a:gs pos="67000">
                      <a:schemeClr val="accent1"/>
                    </a:gs>
                    <a:gs pos="100000">
                      <a:schemeClr val="accent1"/>
                    </a:gs>
                  </a:gsLst>
                  <a:lin ang="552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838C09-5E9A-544A-9CFC-9D9334A254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1573441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Option B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9723E9-CA25-3B44-AEE4-633DAF6154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8763"/>
            <a:ext cx="9144000" cy="2158654"/>
          </a:xfrm>
        </p:spPr>
        <p:txBody>
          <a:bodyPr vert="horz" lIns="91440" tIns="45720" rIns="91440" bIns="45720" rtlCol="0" anchor="b" anchorCtr="1">
            <a:normAutofit/>
          </a:bodyPr>
          <a:lstStyle>
            <a:lvl1pPr algn="ctr">
              <a:defRPr lang="en-US" sz="6000" dirty="0">
                <a:gradFill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7600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marL="0" lvl="0" algn="ctr"/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53CB08-C704-FE48-A8AC-2BC92F3FF2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786810"/>
            <a:ext cx="9144000" cy="16200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2248582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9723E9-CA25-3B44-AEE4-633DAF61543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4959625"/>
            <a:ext cx="9144000" cy="1292087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algn="ctr">
              <a:defRPr lang="en-US" sz="3600" dirty="0">
                <a:gradFill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7600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marL="0" lvl="0" algn="ctr"/>
            <a:r>
              <a:rPr lang="en-US" dirty="0"/>
              <a:t>Place video above in textured box</a:t>
            </a:r>
            <a:br>
              <a:rPr lang="en-US" dirty="0"/>
            </a:br>
            <a:r>
              <a:rPr lang="en-US" dirty="0"/>
              <a:t>Title goes here.</a:t>
            </a:r>
          </a:p>
        </p:txBody>
      </p:sp>
    </p:spTree>
    <p:extLst>
      <p:ext uri="{BB962C8B-B14F-4D97-AF65-F5344CB8AC3E}">
        <p14:creationId xmlns:p14="http://schemas.microsoft.com/office/powerpoint/2010/main" val="314778006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AME - Title and Content - General 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8CDFB0-FB26-994D-BC63-21FF903572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1580" y="681036"/>
            <a:ext cx="9768840" cy="1009651"/>
          </a:xfrm>
        </p:spPr>
        <p:txBody>
          <a:bodyPr anchor="b" anchorCtr="1"/>
          <a:lstStyle>
            <a:lvl1pPr algn="ctr">
              <a:defRPr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67000">
                      <a:schemeClr val="accent4"/>
                    </a:gs>
                    <a:gs pos="100000">
                      <a:schemeClr val="accent4"/>
                    </a:gs>
                  </a:gsLst>
                  <a:lin ang="552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838C09-5E9A-544A-9CFC-9D9334A254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077154"/>
          </a:xfrm>
        </p:spPr>
        <p:txBody>
          <a:bodyPr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5354561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Blu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8CDFB0-FB26-994D-BC63-21FF903572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1580" y="681036"/>
            <a:ext cx="9768840" cy="1009651"/>
          </a:xfrm>
        </p:spPr>
        <p:txBody>
          <a:bodyPr anchor="b" anchorCtr="1"/>
          <a:lstStyle>
            <a:lvl1pPr algn="ctr">
              <a:defRPr>
                <a:gradFill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7600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838C09-5E9A-544A-9CFC-9D9334A254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82361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Option B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9723E9-CA25-3B44-AEE4-633DAF6154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8763"/>
            <a:ext cx="9144000" cy="2158654"/>
          </a:xfrm>
        </p:spPr>
        <p:txBody>
          <a:bodyPr vert="horz" lIns="91440" tIns="45720" rIns="91440" bIns="45720" rtlCol="0" anchor="b" anchorCtr="1">
            <a:normAutofit/>
          </a:bodyPr>
          <a:lstStyle>
            <a:lvl1pPr algn="ctr">
              <a:defRPr lang="en-US" sz="6000" dirty="0">
                <a:gradFill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7600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marL="0" lvl="0" algn="ctr"/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53CB08-C704-FE48-A8AC-2BC92F3FF2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786810"/>
            <a:ext cx="9144000" cy="16200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03464713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7C688E-6C40-774E-BA91-96651C8BA9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323658"/>
            <a:ext cx="10515600" cy="2852737"/>
          </a:xfrm>
        </p:spPr>
        <p:txBody>
          <a:bodyPr vert="horz" lIns="91440" tIns="45720" rIns="91440" bIns="45720" rtlCol="0" anchor="b" anchorCtr="1">
            <a:normAutofit/>
          </a:bodyPr>
          <a:lstStyle>
            <a:lvl1pPr>
              <a:defRPr lang="en-US" sz="6000" dirty="0">
                <a:gradFill>
                  <a:gsLst>
                    <a:gs pos="0">
                      <a:schemeClr val="accent2"/>
                    </a:gs>
                    <a:gs pos="67000">
                      <a:schemeClr val="accent1"/>
                    </a:gs>
                    <a:gs pos="100000">
                      <a:schemeClr val="accent1"/>
                    </a:gs>
                  </a:gsLst>
                  <a:lin ang="552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marL="0" lvl="0" algn="ctr"/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C39998-7F2C-1843-BFC4-7623A63C22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20338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7751686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6BDD4-15A7-7849-ABFB-C6B2DD7120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7"/>
            <a:ext cx="10515600" cy="1009651"/>
          </a:xfrm>
        </p:spPr>
        <p:txBody>
          <a:bodyPr vert="horz" lIns="91440" tIns="45720" rIns="91440" bIns="45720" rtlCol="0" anchor="b" anchorCtr="1">
            <a:normAutofit/>
          </a:bodyPr>
          <a:lstStyle>
            <a:lvl1pPr>
              <a:defRPr lang="en-US" dirty="0">
                <a:gradFill>
                  <a:gsLst>
                    <a:gs pos="0">
                      <a:schemeClr val="accent2"/>
                    </a:gs>
                    <a:gs pos="67000">
                      <a:schemeClr val="accent1"/>
                    </a:gs>
                    <a:gs pos="100000">
                      <a:schemeClr val="accent1"/>
                    </a:gs>
                  </a:gsLst>
                  <a:lin ang="552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marL="0" lvl="0" algn="ctr"/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9226ED-D956-8942-80DD-415C4D1626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1C9894-02C4-FD4B-8B2E-FB95AF4613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3410105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22759B-B8C1-F545-87BD-BCE1AD7F8E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68337"/>
            <a:ext cx="10515600" cy="1022351"/>
          </a:xfrm>
        </p:spPr>
        <p:txBody>
          <a:bodyPr vert="horz" lIns="91440" tIns="45720" rIns="91440" bIns="45720" rtlCol="0" anchor="b" anchorCtr="1">
            <a:normAutofit/>
          </a:bodyPr>
          <a:lstStyle>
            <a:lvl1pPr>
              <a:defRPr lang="en-US">
                <a:gradFill>
                  <a:gsLst>
                    <a:gs pos="0">
                      <a:schemeClr val="accent2"/>
                    </a:gs>
                    <a:gs pos="67000">
                      <a:schemeClr val="accent1"/>
                    </a:gs>
                    <a:gs pos="100000">
                      <a:schemeClr val="accent1"/>
                    </a:gs>
                  </a:gsLst>
                  <a:lin ang="552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marL="0" lvl="0" algn="ctr"/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EDDBAF-4B7B-1E42-997E-C16DBAC3A6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E67D8F-1ACF-5D47-AFB1-2123ABB63E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6BE438C-5358-5545-B7A7-4041AD3802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D7C1E5E-574F-C14C-9C61-6420313D1B9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0154231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cal Emergency - Sub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953CB08-C704-FE48-A8AC-2BC92F3FF22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067560" y="4216400"/>
            <a:ext cx="8056880" cy="107696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IPICD Webinar: May 16, 2024</a:t>
            </a:r>
          </a:p>
          <a:p>
            <a:r>
              <a:rPr lang="en-US" dirty="0"/>
              <a:t>John G. Peters, Jr., PSDS, CLS, Ph.D.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71F549-5FB9-16D1-B832-C8D4CFB405B9}"/>
              </a:ext>
            </a:extLst>
          </p:cNvPr>
          <p:cNvSpPr txBox="1"/>
          <p:nvPr userDrawn="1"/>
        </p:nvSpPr>
        <p:spPr>
          <a:xfrm>
            <a:off x="474453" y="1987061"/>
            <a:ext cx="104724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FFFF00"/>
                </a:solidFill>
              </a:rPr>
              <a:t>Policy, Training, and Tactical Responses to the</a:t>
            </a:r>
          </a:p>
          <a:p>
            <a:pPr algn="ctr"/>
            <a:r>
              <a:rPr lang="en-US" sz="3200" dirty="0">
                <a:solidFill>
                  <a:srgbClr val="FFFF00"/>
                </a:solidFill>
              </a:rPr>
              <a:t>Barring, Blocking, and Censuring of Excited Delirium</a:t>
            </a:r>
          </a:p>
          <a:p>
            <a:pPr algn="ctr"/>
            <a:r>
              <a:rPr lang="en-US" sz="3200" dirty="0">
                <a:solidFill>
                  <a:srgbClr val="FFFF00"/>
                </a:solidFill>
              </a:rPr>
              <a:t>Part I</a:t>
            </a:r>
          </a:p>
        </p:txBody>
      </p:sp>
    </p:spTree>
    <p:extLst>
      <p:ext uri="{BB962C8B-B14F-4D97-AF65-F5344CB8AC3E}">
        <p14:creationId xmlns:p14="http://schemas.microsoft.com/office/powerpoint/2010/main" val="241103171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861195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IPICD Log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PICD Logo">
            <a:extLst>
              <a:ext uri="{FF2B5EF4-FFF2-40B4-BE49-F238E27FC236}">
                <a16:creationId xmlns:a16="http://schemas.microsoft.com/office/drawing/2014/main" id="{A4433011-869F-0640-A0CB-A2EEE37DD4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385390" y="1681153"/>
            <a:ext cx="7620000" cy="3495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66055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5 Minute Tim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5">
            <a:extLst>
              <a:ext uri="{FF2B5EF4-FFF2-40B4-BE49-F238E27FC236}">
                <a16:creationId xmlns:a16="http://schemas.microsoft.com/office/drawing/2014/main" id="{CC699E94-A033-3046-9C04-9DAE8CEAEA0A}"/>
              </a:ext>
            </a:extLst>
          </p:cNvPr>
          <p:cNvSpPr txBox="1"/>
          <p:nvPr userDrawn="1"/>
        </p:nvSpPr>
        <p:spPr>
          <a:xfrm>
            <a:off x="4293262" y="2132185"/>
            <a:ext cx="3605474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15</a:t>
            </a:r>
          </a:p>
        </p:txBody>
      </p:sp>
      <p:sp>
        <p:nvSpPr>
          <p:cNvPr id="3" name="14">
            <a:extLst>
              <a:ext uri="{FF2B5EF4-FFF2-40B4-BE49-F238E27FC236}">
                <a16:creationId xmlns:a16="http://schemas.microsoft.com/office/drawing/2014/main" id="{D90BE57A-CFF5-484D-BD6F-8E34FE9D2190}"/>
              </a:ext>
            </a:extLst>
          </p:cNvPr>
          <p:cNvSpPr txBox="1"/>
          <p:nvPr userDrawn="1"/>
        </p:nvSpPr>
        <p:spPr>
          <a:xfrm>
            <a:off x="4293262" y="2132185"/>
            <a:ext cx="3605474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14</a:t>
            </a:r>
          </a:p>
        </p:txBody>
      </p:sp>
      <p:sp>
        <p:nvSpPr>
          <p:cNvPr id="4" name="13">
            <a:extLst>
              <a:ext uri="{FF2B5EF4-FFF2-40B4-BE49-F238E27FC236}">
                <a16:creationId xmlns:a16="http://schemas.microsoft.com/office/drawing/2014/main" id="{9DED6A99-B65C-A948-9DD8-416D0D3FC3F5}"/>
              </a:ext>
            </a:extLst>
          </p:cNvPr>
          <p:cNvSpPr txBox="1"/>
          <p:nvPr userDrawn="1"/>
        </p:nvSpPr>
        <p:spPr>
          <a:xfrm>
            <a:off x="4293262" y="2132185"/>
            <a:ext cx="3605474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13</a:t>
            </a:r>
          </a:p>
        </p:txBody>
      </p:sp>
      <p:sp>
        <p:nvSpPr>
          <p:cNvPr id="5" name="12">
            <a:extLst>
              <a:ext uri="{FF2B5EF4-FFF2-40B4-BE49-F238E27FC236}">
                <a16:creationId xmlns:a16="http://schemas.microsoft.com/office/drawing/2014/main" id="{DD012A85-9F0F-9742-90CE-E5568E27FC36}"/>
              </a:ext>
            </a:extLst>
          </p:cNvPr>
          <p:cNvSpPr txBox="1"/>
          <p:nvPr userDrawn="1"/>
        </p:nvSpPr>
        <p:spPr>
          <a:xfrm>
            <a:off x="4293262" y="2132184"/>
            <a:ext cx="3605474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12</a:t>
            </a:r>
          </a:p>
        </p:txBody>
      </p:sp>
      <p:sp>
        <p:nvSpPr>
          <p:cNvPr id="6" name="11">
            <a:extLst>
              <a:ext uri="{FF2B5EF4-FFF2-40B4-BE49-F238E27FC236}">
                <a16:creationId xmlns:a16="http://schemas.microsoft.com/office/drawing/2014/main" id="{D6623627-44F4-694D-B6D6-92FE766ADB22}"/>
              </a:ext>
            </a:extLst>
          </p:cNvPr>
          <p:cNvSpPr txBox="1"/>
          <p:nvPr userDrawn="1"/>
        </p:nvSpPr>
        <p:spPr>
          <a:xfrm>
            <a:off x="4293262" y="2132184"/>
            <a:ext cx="3605474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11</a:t>
            </a:r>
          </a:p>
        </p:txBody>
      </p:sp>
      <p:sp>
        <p:nvSpPr>
          <p:cNvPr id="7" name="10">
            <a:extLst>
              <a:ext uri="{FF2B5EF4-FFF2-40B4-BE49-F238E27FC236}">
                <a16:creationId xmlns:a16="http://schemas.microsoft.com/office/drawing/2014/main" id="{934D32A9-D1AD-F04B-BC5D-AC323FAEAFF7}"/>
              </a:ext>
            </a:extLst>
          </p:cNvPr>
          <p:cNvSpPr txBox="1"/>
          <p:nvPr userDrawn="1"/>
        </p:nvSpPr>
        <p:spPr>
          <a:xfrm>
            <a:off x="4293262" y="2132184"/>
            <a:ext cx="3605474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10</a:t>
            </a:r>
          </a:p>
        </p:txBody>
      </p:sp>
      <p:sp>
        <p:nvSpPr>
          <p:cNvPr id="8" name="9">
            <a:extLst>
              <a:ext uri="{FF2B5EF4-FFF2-40B4-BE49-F238E27FC236}">
                <a16:creationId xmlns:a16="http://schemas.microsoft.com/office/drawing/2014/main" id="{59E73ACA-BF4F-4E49-BB27-2520D3D5B045}"/>
              </a:ext>
            </a:extLst>
          </p:cNvPr>
          <p:cNvSpPr txBox="1"/>
          <p:nvPr userDrawn="1"/>
        </p:nvSpPr>
        <p:spPr>
          <a:xfrm>
            <a:off x="5148464" y="2132185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baseline="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9</a:t>
            </a:r>
            <a:endParaRPr lang="en-US" sz="200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</a:endParaRPr>
          </a:p>
        </p:txBody>
      </p:sp>
      <p:sp>
        <p:nvSpPr>
          <p:cNvPr id="9" name="8">
            <a:extLst>
              <a:ext uri="{FF2B5EF4-FFF2-40B4-BE49-F238E27FC236}">
                <a16:creationId xmlns:a16="http://schemas.microsoft.com/office/drawing/2014/main" id="{5B146611-2E2A-C64B-8EFA-8D78D7E7EAE4}"/>
              </a:ext>
            </a:extLst>
          </p:cNvPr>
          <p:cNvSpPr txBox="1"/>
          <p:nvPr userDrawn="1"/>
        </p:nvSpPr>
        <p:spPr>
          <a:xfrm>
            <a:off x="5148464" y="2132185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8</a:t>
            </a:r>
          </a:p>
        </p:txBody>
      </p:sp>
      <p:sp>
        <p:nvSpPr>
          <p:cNvPr id="10" name="7">
            <a:extLst>
              <a:ext uri="{FF2B5EF4-FFF2-40B4-BE49-F238E27FC236}">
                <a16:creationId xmlns:a16="http://schemas.microsoft.com/office/drawing/2014/main" id="{394D0C70-3040-BE48-A21B-C8E57FFDC36C}"/>
              </a:ext>
            </a:extLst>
          </p:cNvPr>
          <p:cNvSpPr txBox="1"/>
          <p:nvPr userDrawn="1"/>
        </p:nvSpPr>
        <p:spPr>
          <a:xfrm>
            <a:off x="5148464" y="2132185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7</a:t>
            </a:r>
          </a:p>
        </p:txBody>
      </p:sp>
      <p:sp>
        <p:nvSpPr>
          <p:cNvPr id="11" name="6">
            <a:extLst>
              <a:ext uri="{FF2B5EF4-FFF2-40B4-BE49-F238E27FC236}">
                <a16:creationId xmlns:a16="http://schemas.microsoft.com/office/drawing/2014/main" id="{5C2E6A33-DB91-0B49-935E-39D3DE4B1313}"/>
              </a:ext>
            </a:extLst>
          </p:cNvPr>
          <p:cNvSpPr txBox="1"/>
          <p:nvPr userDrawn="1"/>
        </p:nvSpPr>
        <p:spPr>
          <a:xfrm>
            <a:off x="5148464" y="2132185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6</a:t>
            </a:r>
          </a:p>
        </p:txBody>
      </p:sp>
      <p:sp>
        <p:nvSpPr>
          <p:cNvPr id="12" name="5">
            <a:extLst>
              <a:ext uri="{FF2B5EF4-FFF2-40B4-BE49-F238E27FC236}">
                <a16:creationId xmlns:a16="http://schemas.microsoft.com/office/drawing/2014/main" id="{82658436-A781-EB48-932C-B52456EC992C}"/>
              </a:ext>
            </a:extLst>
          </p:cNvPr>
          <p:cNvSpPr txBox="1"/>
          <p:nvPr userDrawn="1"/>
        </p:nvSpPr>
        <p:spPr>
          <a:xfrm>
            <a:off x="5148464" y="2132185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5</a:t>
            </a:r>
          </a:p>
        </p:txBody>
      </p:sp>
      <p:sp>
        <p:nvSpPr>
          <p:cNvPr id="13" name="4">
            <a:extLst>
              <a:ext uri="{FF2B5EF4-FFF2-40B4-BE49-F238E27FC236}">
                <a16:creationId xmlns:a16="http://schemas.microsoft.com/office/drawing/2014/main" id="{71F6B7E1-9993-C341-8A84-3C88FAC92730}"/>
              </a:ext>
            </a:extLst>
          </p:cNvPr>
          <p:cNvSpPr txBox="1"/>
          <p:nvPr userDrawn="1"/>
        </p:nvSpPr>
        <p:spPr>
          <a:xfrm>
            <a:off x="5148464" y="2132185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4</a:t>
            </a:r>
          </a:p>
        </p:txBody>
      </p:sp>
      <p:sp>
        <p:nvSpPr>
          <p:cNvPr id="14" name="3">
            <a:extLst>
              <a:ext uri="{FF2B5EF4-FFF2-40B4-BE49-F238E27FC236}">
                <a16:creationId xmlns:a16="http://schemas.microsoft.com/office/drawing/2014/main" id="{B1E968ED-613F-3D40-9B21-FB0FB16AC960}"/>
              </a:ext>
            </a:extLst>
          </p:cNvPr>
          <p:cNvSpPr txBox="1"/>
          <p:nvPr userDrawn="1"/>
        </p:nvSpPr>
        <p:spPr>
          <a:xfrm>
            <a:off x="5148464" y="2132185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3</a:t>
            </a:r>
          </a:p>
        </p:txBody>
      </p:sp>
      <p:sp>
        <p:nvSpPr>
          <p:cNvPr id="15" name="2">
            <a:extLst>
              <a:ext uri="{FF2B5EF4-FFF2-40B4-BE49-F238E27FC236}">
                <a16:creationId xmlns:a16="http://schemas.microsoft.com/office/drawing/2014/main" id="{B1439EE4-DF3E-684C-9E7D-EE931DB91D49}"/>
              </a:ext>
            </a:extLst>
          </p:cNvPr>
          <p:cNvSpPr txBox="1"/>
          <p:nvPr userDrawn="1"/>
        </p:nvSpPr>
        <p:spPr>
          <a:xfrm>
            <a:off x="5148464" y="2132185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2</a:t>
            </a:r>
          </a:p>
        </p:txBody>
      </p:sp>
      <p:sp>
        <p:nvSpPr>
          <p:cNvPr id="16" name="1">
            <a:extLst>
              <a:ext uri="{FF2B5EF4-FFF2-40B4-BE49-F238E27FC236}">
                <a16:creationId xmlns:a16="http://schemas.microsoft.com/office/drawing/2014/main" id="{0FB7A0AA-6823-2148-B992-9295067EAE41}"/>
              </a:ext>
            </a:extLst>
          </p:cNvPr>
          <p:cNvSpPr txBox="1"/>
          <p:nvPr userDrawn="1"/>
        </p:nvSpPr>
        <p:spPr>
          <a:xfrm>
            <a:off x="5148464" y="2132185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1</a:t>
            </a:r>
          </a:p>
        </p:txBody>
      </p:sp>
      <p:sp>
        <p:nvSpPr>
          <p:cNvPr id="17" name="Resume">
            <a:extLst>
              <a:ext uri="{FF2B5EF4-FFF2-40B4-BE49-F238E27FC236}">
                <a16:creationId xmlns:a16="http://schemas.microsoft.com/office/drawing/2014/main" id="{81CA18A7-39C6-1244-9700-A97840EE6452}"/>
              </a:ext>
            </a:extLst>
          </p:cNvPr>
          <p:cNvSpPr txBox="1"/>
          <p:nvPr userDrawn="1"/>
        </p:nvSpPr>
        <p:spPr>
          <a:xfrm>
            <a:off x="3152851" y="2840070"/>
            <a:ext cx="590251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The class is</a:t>
            </a:r>
          </a:p>
          <a:p>
            <a:pPr algn="ctr"/>
            <a:r>
              <a:rPr lang="en-US" sz="5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about to begin.</a:t>
            </a:r>
          </a:p>
        </p:txBody>
      </p:sp>
      <p:sp>
        <p:nvSpPr>
          <p:cNvPr id="18" name="Class">
            <a:extLst>
              <a:ext uri="{FF2B5EF4-FFF2-40B4-BE49-F238E27FC236}">
                <a16:creationId xmlns:a16="http://schemas.microsoft.com/office/drawing/2014/main" id="{068ECC05-595F-3A4A-ADBE-ED01BB126BFC}"/>
              </a:ext>
            </a:extLst>
          </p:cNvPr>
          <p:cNvSpPr txBox="1"/>
          <p:nvPr userDrawn="1"/>
        </p:nvSpPr>
        <p:spPr>
          <a:xfrm>
            <a:off x="3702428" y="1809018"/>
            <a:ext cx="47871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36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</a:lstStyle>
          <a:p>
            <a:pPr lvl="0"/>
            <a:r>
              <a:rPr lang="en-US" dirty="0"/>
              <a:t>Class will begin in</a:t>
            </a:r>
          </a:p>
        </p:txBody>
      </p:sp>
      <p:sp>
        <p:nvSpPr>
          <p:cNvPr id="19" name="Mins">
            <a:extLst>
              <a:ext uri="{FF2B5EF4-FFF2-40B4-BE49-F238E27FC236}">
                <a16:creationId xmlns:a16="http://schemas.microsoft.com/office/drawing/2014/main" id="{3296BC59-E46E-854D-A000-1CB76B2D1218}"/>
              </a:ext>
            </a:extLst>
          </p:cNvPr>
          <p:cNvSpPr txBox="1"/>
          <p:nvPr userDrawn="1"/>
        </p:nvSpPr>
        <p:spPr>
          <a:xfrm>
            <a:off x="4990568" y="4754099"/>
            <a:ext cx="22108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36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</a:lstStyle>
          <a:p>
            <a:pPr lvl="0"/>
            <a:r>
              <a:rPr lang="en-US" dirty="0"/>
              <a:t>minutes</a:t>
            </a:r>
          </a:p>
        </p:txBody>
      </p:sp>
      <p:sp>
        <p:nvSpPr>
          <p:cNvPr id="20" name="Min">
            <a:extLst>
              <a:ext uri="{FF2B5EF4-FFF2-40B4-BE49-F238E27FC236}">
                <a16:creationId xmlns:a16="http://schemas.microsoft.com/office/drawing/2014/main" id="{183EDD61-4500-DC4F-A23D-398F7654054E}"/>
              </a:ext>
            </a:extLst>
          </p:cNvPr>
          <p:cNvSpPr txBox="1"/>
          <p:nvPr userDrawn="1"/>
        </p:nvSpPr>
        <p:spPr>
          <a:xfrm>
            <a:off x="5139743" y="4754099"/>
            <a:ext cx="19287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36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</a:lstStyle>
          <a:p>
            <a:pPr lvl="0"/>
            <a:r>
              <a:rPr lang="en-US" dirty="0"/>
              <a:t>minute</a:t>
            </a:r>
          </a:p>
        </p:txBody>
      </p:sp>
    </p:spTree>
    <p:extLst>
      <p:ext uri="{BB962C8B-B14F-4D97-AF65-F5344CB8AC3E}">
        <p14:creationId xmlns:p14="http://schemas.microsoft.com/office/powerpoint/2010/main" val="172958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0"/>
                            </p:stCondLst>
                            <p:childTnLst>
                              <p:par>
                                <p:cTn id="1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0"/>
                            </p:stCondLst>
                            <p:childTnLst>
                              <p:par>
                                <p:cTn id="18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0"/>
                            </p:stCondLst>
                            <p:childTnLst>
                              <p:par>
                                <p:cTn id="2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0000"/>
                            </p:stCondLst>
                            <p:childTnLst>
                              <p:par>
                                <p:cTn id="24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0000"/>
                            </p:stCondLst>
                            <p:childTnLst>
                              <p:par>
                                <p:cTn id="2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0000"/>
                            </p:stCondLst>
                            <p:childTnLst>
                              <p:par>
                                <p:cTn id="30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40000"/>
                            </p:stCondLst>
                            <p:childTnLst>
                              <p:par>
                                <p:cTn id="3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40000"/>
                            </p:stCondLst>
                            <p:childTnLst>
                              <p:par>
                                <p:cTn id="36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00"/>
                            </p:stCondLst>
                            <p:childTnLst>
                              <p:par>
                                <p:cTn id="3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00"/>
                            </p:stCondLst>
                            <p:childTnLst>
                              <p:par>
                                <p:cTn id="42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60000"/>
                            </p:stCondLst>
                            <p:childTnLst>
                              <p:par>
                                <p:cTn id="4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60000"/>
                            </p:stCondLst>
                            <p:childTnLst>
                              <p:par>
                                <p:cTn id="48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20000"/>
                            </p:stCondLst>
                            <p:childTnLst>
                              <p:par>
                                <p:cTn id="5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20000"/>
                            </p:stCondLst>
                            <p:childTnLst>
                              <p:par>
                                <p:cTn id="54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80000"/>
                            </p:stCondLst>
                            <p:childTnLst>
                              <p:par>
                                <p:cTn id="5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80000"/>
                            </p:stCondLst>
                            <p:childTnLst>
                              <p:par>
                                <p:cTn id="60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40000"/>
                            </p:stCondLst>
                            <p:childTnLst>
                              <p:par>
                                <p:cTn id="6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40000"/>
                            </p:stCondLst>
                            <p:childTnLst>
                              <p:par>
                                <p:cTn id="66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00"/>
                            </p:stCondLst>
                            <p:childTnLst>
                              <p:par>
                                <p:cTn id="6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00"/>
                            </p:stCondLst>
                            <p:childTnLst>
                              <p:par>
                                <p:cTn id="72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60000"/>
                            </p:stCondLst>
                            <p:childTnLst>
                              <p:par>
                                <p:cTn id="7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60000"/>
                            </p:stCondLst>
                            <p:childTnLst>
                              <p:par>
                                <p:cTn id="78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20000"/>
                            </p:stCondLst>
                            <p:childTnLst>
                              <p:par>
                                <p:cTn id="8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20000"/>
                            </p:stCondLst>
                            <p:childTnLst>
                              <p:par>
                                <p:cTn id="84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80000"/>
                            </p:stCondLst>
                            <p:childTnLst>
                              <p:par>
                                <p:cTn id="8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80000"/>
                            </p:stCondLst>
                            <p:childTnLst>
                              <p:par>
                                <p:cTn id="90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40000"/>
                            </p:stCondLst>
                            <p:childTnLst>
                              <p:par>
                                <p:cTn id="9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40000"/>
                            </p:stCondLst>
                            <p:childTnLst>
                              <p:par>
                                <p:cTn id="9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40000"/>
                            </p:stCondLst>
                            <p:childTnLst>
                              <p:par>
                                <p:cTn id="9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40000"/>
                            </p:stCondLst>
                            <p:childTnLst>
                              <p:par>
                                <p:cTn id="102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00000"/>
                            </p:stCondLst>
                            <p:childTnLst>
                              <p:par>
                                <p:cTn id="10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8" grpId="0"/>
      <p:bldP spid="18" grpId="1"/>
      <p:bldP spid="19" grpId="0"/>
      <p:bldP spid="19" grpId="1"/>
      <p:bldP spid="20" grpId="0"/>
      <p:bldP spid="20" grpId="1"/>
    </p:bld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0 Minute Tim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5">
            <a:extLst>
              <a:ext uri="{FF2B5EF4-FFF2-40B4-BE49-F238E27FC236}">
                <a16:creationId xmlns:a16="http://schemas.microsoft.com/office/drawing/2014/main" id="{CC699E94-A033-3046-9C04-9DAE8CEAEA0A}"/>
              </a:ext>
            </a:extLst>
          </p:cNvPr>
          <p:cNvSpPr txBox="1"/>
          <p:nvPr userDrawn="1"/>
        </p:nvSpPr>
        <p:spPr>
          <a:xfrm>
            <a:off x="4285152" y="2191821"/>
            <a:ext cx="3605474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10</a:t>
            </a:r>
          </a:p>
        </p:txBody>
      </p:sp>
      <p:sp>
        <p:nvSpPr>
          <p:cNvPr id="8" name="9">
            <a:extLst>
              <a:ext uri="{FF2B5EF4-FFF2-40B4-BE49-F238E27FC236}">
                <a16:creationId xmlns:a16="http://schemas.microsoft.com/office/drawing/2014/main" id="{59E73ACA-BF4F-4E49-BB27-2520D3D5B045}"/>
              </a:ext>
            </a:extLst>
          </p:cNvPr>
          <p:cNvSpPr txBox="1"/>
          <p:nvPr userDrawn="1"/>
        </p:nvSpPr>
        <p:spPr>
          <a:xfrm>
            <a:off x="5140354" y="2191821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baseline="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9</a:t>
            </a:r>
            <a:endParaRPr lang="en-US" sz="200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</a:endParaRPr>
          </a:p>
        </p:txBody>
      </p:sp>
      <p:sp>
        <p:nvSpPr>
          <p:cNvPr id="9" name="8">
            <a:extLst>
              <a:ext uri="{FF2B5EF4-FFF2-40B4-BE49-F238E27FC236}">
                <a16:creationId xmlns:a16="http://schemas.microsoft.com/office/drawing/2014/main" id="{5B146611-2E2A-C64B-8EFA-8D78D7E7EAE4}"/>
              </a:ext>
            </a:extLst>
          </p:cNvPr>
          <p:cNvSpPr txBox="1"/>
          <p:nvPr userDrawn="1"/>
        </p:nvSpPr>
        <p:spPr>
          <a:xfrm>
            <a:off x="5140354" y="2191821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8</a:t>
            </a:r>
          </a:p>
        </p:txBody>
      </p:sp>
      <p:sp>
        <p:nvSpPr>
          <p:cNvPr id="10" name="7">
            <a:extLst>
              <a:ext uri="{FF2B5EF4-FFF2-40B4-BE49-F238E27FC236}">
                <a16:creationId xmlns:a16="http://schemas.microsoft.com/office/drawing/2014/main" id="{394D0C70-3040-BE48-A21B-C8E57FFDC36C}"/>
              </a:ext>
            </a:extLst>
          </p:cNvPr>
          <p:cNvSpPr txBox="1"/>
          <p:nvPr userDrawn="1"/>
        </p:nvSpPr>
        <p:spPr>
          <a:xfrm>
            <a:off x="5140354" y="2191821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7</a:t>
            </a:r>
          </a:p>
        </p:txBody>
      </p:sp>
      <p:sp>
        <p:nvSpPr>
          <p:cNvPr id="11" name="6">
            <a:extLst>
              <a:ext uri="{FF2B5EF4-FFF2-40B4-BE49-F238E27FC236}">
                <a16:creationId xmlns:a16="http://schemas.microsoft.com/office/drawing/2014/main" id="{5C2E6A33-DB91-0B49-935E-39D3DE4B1313}"/>
              </a:ext>
            </a:extLst>
          </p:cNvPr>
          <p:cNvSpPr txBox="1"/>
          <p:nvPr userDrawn="1"/>
        </p:nvSpPr>
        <p:spPr>
          <a:xfrm>
            <a:off x="5140354" y="2191821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6</a:t>
            </a:r>
          </a:p>
        </p:txBody>
      </p:sp>
      <p:sp>
        <p:nvSpPr>
          <p:cNvPr id="12" name="5">
            <a:extLst>
              <a:ext uri="{FF2B5EF4-FFF2-40B4-BE49-F238E27FC236}">
                <a16:creationId xmlns:a16="http://schemas.microsoft.com/office/drawing/2014/main" id="{82658436-A781-EB48-932C-B52456EC992C}"/>
              </a:ext>
            </a:extLst>
          </p:cNvPr>
          <p:cNvSpPr txBox="1"/>
          <p:nvPr userDrawn="1"/>
        </p:nvSpPr>
        <p:spPr>
          <a:xfrm>
            <a:off x="5140354" y="2191821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5</a:t>
            </a:r>
          </a:p>
        </p:txBody>
      </p:sp>
      <p:sp>
        <p:nvSpPr>
          <p:cNvPr id="13" name="4">
            <a:extLst>
              <a:ext uri="{FF2B5EF4-FFF2-40B4-BE49-F238E27FC236}">
                <a16:creationId xmlns:a16="http://schemas.microsoft.com/office/drawing/2014/main" id="{71F6B7E1-9993-C341-8A84-3C88FAC92730}"/>
              </a:ext>
            </a:extLst>
          </p:cNvPr>
          <p:cNvSpPr txBox="1"/>
          <p:nvPr userDrawn="1"/>
        </p:nvSpPr>
        <p:spPr>
          <a:xfrm>
            <a:off x="5140354" y="2191821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4</a:t>
            </a:r>
          </a:p>
        </p:txBody>
      </p:sp>
      <p:sp>
        <p:nvSpPr>
          <p:cNvPr id="14" name="3">
            <a:extLst>
              <a:ext uri="{FF2B5EF4-FFF2-40B4-BE49-F238E27FC236}">
                <a16:creationId xmlns:a16="http://schemas.microsoft.com/office/drawing/2014/main" id="{B1E968ED-613F-3D40-9B21-FB0FB16AC960}"/>
              </a:ext>
            </a:extLst>
          </p:cNvPr>
          <p:cNvSpPr txBox="1"/>
          <p:nvPr userDrawn="1"/>
        </p:nvSpPr>
        <p:spPr>
          <a:xfrm>
            <a:off x="5140354" y="2191821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3</a:t>
            </a:r>
          </a:p>
        </p:txBody>
      </p:sp>
      <p:sp>
        <p:nvSpPr>
          <p:cNvPr id="15" name="2">
            <a:extLst>
              <a:ext uri="{FF2B5EF4-FFF2-40B4-BE49-F238E27FC236}">
                <a16:creationId xmlns:a16="http://schemas.microsoft.com/office/drawing/2014/main" id="{B1439EE4-DF3E-684C-9E7D-EE931DB91D49}"/>
              </a:ext>
            </a:extLst>
          </p:cNvPr>
          <p:cNvSpPr txBox="1"/>
          <p:nvPr userDrawn="1"/>
        </p:nvSpPr>
        <p:spPr>
          <a:xfrm>
            <a:off x="5140354" y="2191821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2</a:t>
            </a:r>
          </a:p>
        </p:txBody>
      </p:sp>
      <p:sp>
        <p:nvSpPr>
          <p:cNvPr id="16" name="1">
            <a:extLst>
              <a:ext uri="{FF2B5EF4-FFF2-40B4-BE49-F238E27FC236}">
                <a16:creationId xmlns:a16="http://schemas.microsoft.com/office/drawing/2014/main" id="{0FB7A0AA-6823-2148-B992-9295067EAE41}"/>
              </a:ext>
            </a:extLst>
          </p:cNvPr>
          <p:cNvSpPr txBox="1"/>
          <p:nvPr userDrawn="1"/>
        </p:nvSpPr>
        <p:spPr>
          <a:xfrm>
            <a:off x="5140354" y="2191821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1</a:t>
            </a:r>
          </a:p>
        </p:txBody>
      </p:sp>
      <p:sp>
        <p:nvSpPr>
          <p:cNvPr id="17" name="Resume">
            <a:extLst>
              <a:ext uri="{FF2B5EF4-FFF2-40B4-BE49-F238E27FC236}">
                <a16:creationId xmlns:a16="http://schemas.microsoft.com/office/drawing/2014/main" id="{81CA18A7-39C6-1244-9700-A97840EE6452}"/>
              </a:ext>
            </a:extLst>
          </p:cNvPr>
          <p:cNvSpPr txBox="1"/>
          <p:nvPr userDrawn="1"/>
        </p:nvSpPr>
        <p:spPr>
          <a:xfrm>
            <a:off x="3144741" y="2897826"/>
            <a:ext cx="590251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54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</a:lstStyle>
          <a:p>
            <a:pPr lvl="0"/>
            <a:r>
              <a:rPr lang="en-US" dirty="0"/>
              <a:t>The class is</a:t>
            </a:r>
          </a:p>
          <a:p>
            <a:pPr lvl="0"/>
            <a:r>
              <a:rPr lang="en-US" dirty="0"/>
              <a:t>about to begin.</a:t>
            </a:r>
          </a:p>
        </p:txBody>
      </p:sp>
      <p:sp>
        <p:nvSpPr>
          <p:cNvPr id="18" name="Class">
            <a:extLst>
              <a:ext uri="{FF2B5EF4-FFF2-40B4-BE49-F238E27FC236}">
                <a16:creationId xmlns:a16="http://schemas.microsoft.com/office/drawing/2014/main" id="{068ECC05-595F-3A4A-ADBE-ED01BB126BFC}"/>
              </a:ext>
            </a:extLst>
          </p:cNvPr>
          <p:cNvSpPr txBox="1"/>
          <p:nvPr userDrawn="1"/>
        </p:nvSpPr>
        <p:spPr>
          <a:xfrm>
            <a:off x="3694318" y="1868654"/>
            <a:ext cx="47871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36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</a:lstStyle>
          <a:p>
            <a:pPr lvl="0"/>
            <a:r>
              <a:rPr lang="en-US" dirty="0"/>
              <a:t>Class will begin in</a:t>
            </a:r>
          </a:p>
        </p:txBody>
      </p:sp>
      <p:sp>
        <p:nvSpPr>
          <p:cNvPr id="19" name="Mins">
            <a:extLst>
              <a:ext uri="{FF2B5EF4-FFF2-40B4-BE49-F238E27FC236}">
                <a16:creationId xmlns:a16="http://schemas.microsoft.com/office/drawing/2014/main" id="{3296BC59-E46E-854D-A000-1CB76B2D1218}"/>
              </a:ext>
            </a:extLst>
          </p:cNvPr>
          <p:cNvSpPr txBox="1"/>
          <p:nvPr userDrawn="1"/>
        </p:nvSpPr>
        <p:spPr>
          <a:xfrm>
            <a:off x="4982458" y="4813735"/>
            <a:ext cx="22108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36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</a:lstStyle>
          <a:p>
            <a:pPr lvl="0"/>
            <a:r>
              <a:rPr lang="en-US" dirty="0"/>
              <a:t>minutes</a:t>
            </a:r>
          </a:p>
        </p:txBody>
      </p:sp>
      <p:sp>
        <p:nvSpPr>
          <p:cNvPr id="20" name="Min">
            <a:extLst>
              <a:ext uri="{FF2B5EF4-FFF2-40B4-BE49-F238E27FC236}">
                <a16:creationId xmlns:a16="http://schemas.microsoft.com/office/drawing/2014/main" id="{183EDD61-4500-DC4F-A23D-398F7654054E}"/>
              </a:ext>
            </a:extLst>
          </p:cNvPr>
          <p:cNvSpPr txBox="1"/>
          <p:nvPr userDrawn="1"/>
        </p:nvSpPr>
        <p:spPr>
          <a:xfrm>
            <a:off x="5131633" y="4813735"/>
            <a:ext cx="19287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36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</a:lstStyle>
          <a:p>
            <a:pPr lvl="0"/>
            <a:r>
              <a:rPr lang="en-US" dirty="0"/>
              <a:t>minute</a:t>
            </a:r>
          </a:p>
        </p:txBody>
      </p:sp>
    </p:spTree>
    <p:extLst>
      <p:ext uri="{BB962C8B-B14F-4D97-AF65-F5344CB8AC3E}">
        <p14:creationId xmlns:p14="http://schemas.microsoft.com/office/powerpoint/2010/main" val="1941369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0"/>
                            </p:stCondLst>
                            <p:childTnLst>
                              <p:par>
                                <p:cTn id="1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0"/>
                            </p:stCondLst>
                            <p:childTnLst>
                              <p:par>
                                <p:cTn id="18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0"/>
                            </p:stCondLst>
                            <p:childTnLst>
                              <p:par>
                                <p:cTn id="2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0000"/>
                            </p:stCondLst>
                            <p:childTnLst>
                              <p:par>
                                <p:cTn id="24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0000"/>
                            </p:stCondLst>
                            <p:childTnLst>
                              <p:par>
                                <p:cTn id="2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0000"/>
                            </p:stCondLst>
                            <p:childTnLst>
                              <p:par>
                                <p:cTn id="30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40000"/>
                            </p:stCondLst>
                            <p:childTnLst>
                              <p:par>
                                <p:cTn id="3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40000"/>
                            </p:stCondLst>
                            <p:childTnLst>
                              <p:par>
                                <p:cTn id="36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00"/>
                            </p:stCondLst>
                            <p:childTnLst>
                              <p:par>
                                <p:cTn id="3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00"/>
                            </p:stCondLst>
                            <p:childTnLst>
                              <p:par>
                                <p:cTn id="42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60000"/>
                            </p:stCondLst>
                            <p:childTnLst>
                              <p:par>
                                <p:cTn id="4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60000"/>
                            </p:stCondLst>
                            <p:childTnLst>
                              <p:par>
                                <p:cTn id="48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20000"/>
                            </p:stCondLst>
                            <p:childTnLst>
                              <p:par>
                                <p:cTn id="5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20000"/>
                            </p:stCondLst>
                            <p:childTnLst>
                              <p:par>
                                <p:cTn id="54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80000"/>
                            </p:stCondLst>
                            <p:childTnLst>
                              <p:par>
                                <p:cTn id="5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80000"/>
                            </p:stCondLst>
                            <p:childTnLst>
                              <p:par>
                                <p:cTn id="60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40000"/>
                            </p:stCondLst>
                            <p:childTnLst>
                              <p:par>
                                <p:cTn id="6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4000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40000"/>
                            </p:stCondLst>
                            <p:childTnLst>
                              <p:par>
                                <p:cTn id="6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40000"/>
                            </p:stCondLst>
                            <p:childTnLst>
                              <p:par>
                                <p:cTn id="72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0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8" grpId="0"/>
      <p:bldP spid="18" grpId="1"/>
      <p:bldP spid="19" grpId="0"/>
      <p:bldP spid="19" grpId="1"/>
      <p:bldP spid="20" grpId="0"/>
      <p:bldP spid="20" grpId="1"/>
    </p:bld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369207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B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9994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9723E9-CA25-3B44-AEE4-633DAF61543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4959625"/>
            <a:ext cx="9144000" cy="1292087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algn="ctr">
              <a:defRPr lang="en-US" sz="3600" dirty="0">
                <a:gradFill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7600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marL="0" lvl="0" algn="ctr"/>
            <a:r>
              <a:rPr lang="en-US" dirty="0"/>
              <a:t>Place video above in textured box</a:t>
            </a:r>
            <a:br>
              <a:rPr lang="en-US" dirty="0"/>
            </a:br>
            <a:r>
              <a:rPr lang="en-US" dirty="0"/>
              <a:t>Title goes here.</a:t>
            </a:r>
          </a:p>
        </p:txBody>
      </p:sp>
    </p:spTree>
    <p:extLst>
      <p:ext uri="{BB962C8B-B14F-4D97-AF65-F5344CB8AC3E}">
        <p14:creationId xmlns:p14="http://schemas.microsoft.com/office/powerpoint/2010/main" val="210810902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C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639087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444611-11EC-DD4D-B736-A377C85AC6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4A8C06-30A8-754D-9906-34E3C53D18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49BDF21-C210-DC46-90C9-FC0FBE196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741680"/>
            <a:ext cx="3932237" cy="1315720"/>
          </a:xfrm>
        </p:spPr>
        <p:txBody>
          <a:bodyPr anchor="b"/>
          <a:lstStyle>
            <a:lvl1pPr>
              <a:defRPr sz="3200"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9062630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1F83B1-4930-0E41-8FA4-F30594801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741680"/>
            <a:ext cx="3932237" cy="1315720"/>
          </a:xfrm>
        </p:spPr>
        <p:txBody>
          <a:bodyPr anchor="b"/>
          <a:lstStyle>
            <a:lvl1pPr>
              <a:defRPr sz="3200"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FAF5BFF-3355-7B43-A189-D25E3E49BCE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B8FC89-3F9B-CC45-813B-0B1B286739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7365278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4615F5-DAEC-6F47-88A8-8389780BF5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7"/>
            <a:ext cx="10515600" cy="1009651"/>
          </a:xfrm>
        </p:spPr>
        <p:txBody>
          <a:bodyPr vert="horz" lIns="91440" tIns="45720" rIns="91440" bIns="45720" rtlCol="0" anchor="b" anchorCtr="1">
            <a:normAutofit/>
          </a:bodyPr>
          <a:lstStyle>
            <a:lvl1pPr>
              <a:defRPr lang="en-US">
                <a:gradFill>
                  <a:gsLst>
                    <a:gs pos="0">
                      <a:schemeClr val="accent2"/>
                    </a:gs>
                    <a:gs pos="67000">
                      <a:schemeClr val="accent1"/>
                    </a:gs>
                    <a:gs pos="100000">
                      <a:schemeClr val="accent1"/>
                    </a:gs>
                  </a:gsLst>
                  <a:lin ang="552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marL="0" lvl="0" algn="ctr"/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CDE758-AC1A-664A-AF49-8356CAC47B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6163336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3949EB8-04C4-AE44-9FFA-7E4ED9E46D5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772159"/>
            <a:ext cx="2628900" cy="540480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5717B3F-B491-EC46-887D-B9D5E3BB17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772159"/>
            <a:ext cx="7734300" cy="540480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5663036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idger Copy and Backgroun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1">
            <a:extLst>
              <a:ext uri="{FF2B5EF4-FFF2-40B4-BE49-F238E27FC236}">
                <a16:creationId xmlns:a16="http://schemas.microsoft.com/office/drawing/2014/main" id="{5C005B39-2564-C348-A48C-896413120E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11580" y="183683"/>
            <a:ext cx="9768840" cy="786372"/>
          </a:xfrm>
        </p:spPr>
        <p:txBody>
          <a:bodyPr anchor="b" anchorCtr="1">
            <a:normAutofit/>
          </a:bodyPr>
          <a:lstStyle>
            <a:lvl1pPr algn="ctr">
              <a:defRPr sz="4000">
                <a:gradFill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7600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Copy and Paste then resize.</a:t>
            </a:r>
          </a:p>
        </p:txBody>
      </p:sp>
    </p:spTree>
    <p:extLst>
      <p:ext uri="{BB962C8B-B14F-4D97-AF65-F5344CB8AC3E}">
        <p14:creationId xmlns:p14="http://schemas.microsoft.com/office/powerpoint/2010/main" val="184599969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idger Backup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A5054F2-D171-CA47-87B0-A6BD477A24F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0275" y="2478938"/>
            <a:ext cx="2600433" cy="1666475"/>
          </a:xfrm>
          <a:prstGeom prst="rect">
            <a:avLst/>
          </a:prstGeom>
          <a:effectLst>
            <a:outerShdw blurRad="114300" dir="13500000" sy="23000" kx="1200000" algn="br" rotWithShape="0">
              <a:prstClr val="black">
                <a:alpha val="13000"/>
              </a:prstClr>
            </a:outerShdw>
          </a:effectLst>
        </p:spPr>
      </p:pic>
      <p:pic>
        <p:nvPicPr>
          <p:cNvPr id="5" name="Picture 4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0C8F2175-2717-2842-93A6-1B98866E6D7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093727" y="4614656"/>
            <a:ext cx="2600433" cy="1666475"/>
          </a:xfrm>
          <a:prstGeom prst="rect">
            <a:avLst/>
          </a:prstGeom>
          <a:effectLst>
            <a:outerShdw blurRad="114300" dir="13500000" sy="23000" kx="1200000" algn="br" rotWithShape="0">
              <a:prstClr val="black">
                <a:alpha val="13000"/>
              </a:prstClr>
            </a:outerShdw>
          </a:effectLst>
        </p:spPr>
      </p:pic>
      <p:pic>
        <p:nvPicPr>
          <p:cNvPr id="7" name="Picture 6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EF66891E-D3EC-D74B-B1B3-E531109D990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95692" y="2478938"/>
            <a:ext cx="2600433" cy="1666475"/>
          </a:xfrm>
          <a:prstGeom prst="rect">
            <a:avLst/>
          </a:prstGeom>
          <a:effectLst>
            <a:outerShdw blurRad="114300" dir="13500000" sy="23000" kx="1200000" algn="br" rotWithShape="0">
              <a:prstClr val="black">
                <a:alpha val="13000"/>
              </a:prstClr>
            </a:outerShdw>
          </a:effectLst>
        </p:spPr>
      </p:pic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1B4E84A1-023A-F140-8006-EBD49628B09C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20275" y="4614656"/>
            <a:ext cx="2600433" cy="1666475"/>
          </a:xfrm>
          <a:prstGeom prst="rect">
            <a:avLst/>
          </a:prstGeom>
          <a:effectLst>
            <a:outerShdw blurRad="114300" dir="13500000" sy="23000" kx="1200000" algn="br" rotWithShape="0">
              <a:prstClr val="black">
                <a:alpha val="13000"/>
              </a:prstClr>
            </a:outerShdw>
          </a:effectLst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46415FE8-3705-4449-94B2-601404DC640E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093727" y="2478938"/>
            <a:ext cx="2600433" cy="1666475"/>
          </a:xfrm>
          <a:prstGeom prst="rect">
            <a:avLst/>
          </a:prstGeom>
          <a:effectLst>
            <a:outerShdw blurRad="114300" dir="13500000" sy="23000" kx="1200000" algn="br" rotWithShape="0">
              <a:prstClr val="black">
                <a:alpha val="13000"/>
              </a:prstClr>
            </a:outerShdw>
          </a:effectLst>
        </p:spPr>
      </p:pic>
      <p:pic>
        <p:nvPicPr>
          <p:cNvPr id="13" name="Picture 12" descr="A picture containing toy, doll, vector graphics&#10;&#10;Description automatically generated">
            <a:extLst>
              <a:ext uri="{FF2B5EF4-FFF2-40B4-BE49-F238E27FC236}">
                <a16:creationId xmlns:a16="http://schemas.microsoft.com/office/drawing/2014/main" id="{083A8306-D2A3-004A-B5F9-897C34CEFAFE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6295692" y="4614656"/>
            <a:ext cx="2600433" cy="1666475"/>
          </a:xfrm>
          <a:prstGeom prst="rect">
            <a:avLst/>
          </a:prstGeom>
          <a:effectLst>
            <a:outerShdw blurRad="114300" dir="13500000" sy="23000" kx="1200000" algn="br" rotWithShape="0">
              <a:prstClr val="black">
                <a:alpha val="13000"/>
              </a:prstClr>
            </a:outerShdw>
          </a:effectLst>
        </p:spPr>
      </p:pic>
      <p:pic>
        <p:nvPicPr>
          <p:cNvPr id="15" name="Picture 14" descr="A picture containing toy&#10;&#10;Description automatically generated">
            <a:extLst>
              <a:ext uri="{FF2B5EF4-FFF2-40B4-BE49-F238E27FC236}">
                <a16:creationId xmlns:a16="http://schemas.microsoft.com/office/drawing/2014/main" id="{E15632ED-FB1B-D44E-A24E-533458DD3E85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3374756" y="2478938"/>
            <a:ext cx="2600433" cy="1666475"/>
          </a:xfrm>
          <a:prstGeom prst="rect">
            <a:avLst/>
          </a:prstGeom>
          <a:effectLst>
            <a:outerShdw blurRad="114300" dir="13500000" sy="23000" kx="1200000" algn="br" rotWithShape="0">
              <a:prstClr val="black">
                <a:alpha val="13000"/>
              </a:prstClr>
            </a:outerShdw>
          </a:effectLst>
        </p:spPr>
      </p:pic>
      <p:pic>
        <p:nvPicPr>
          <p:cNvPr id="17" name="Picture 16" descr="A pink stuffed animal&#10;&#10;Description automatically generated with low confidence">
            <a:extLst>
              <a:ext uri="{FF2B5EF4-FFF2-40B4-BE49-F238E27FC236}">
                <a16:creationId xmlns:a16="http://schemas.microsoft.com/office/drawing/2014/main" id="{C34933F9-9CE0-A140-A572-549804A13787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374756" y="4614656"/>
            <a:ext cx="2600433" cy="1666475"/>
          </a:xfrm>
          <a:prstGeom prst="rect">
            <a:avLst/>
          </a:prstGeom>
          <a:effectLst>
            <a:outerShdw blurRad="114300" dir="13500000" sy="23000" kx="1200000" algn="br" rotWithShape="0">
              <a:prstClr val="black">
                <a:alpha val="13000"/>
              </a:prstClr>
            </a:outerShdw>
          </a:effectLst>
        </p:spPr>
      </p:pic>
      <p:sp>
        <p:nvSpPr>
          <p:cNvPr id="18" name="Rounded Rectangular Callout 17">
            <a:extLst>
              <a:ext uri="{FF2B5EF4-FFF2-40B4-BE49-F238E27FC236}">
                <a16:creationId xmlns:a16="http://schemas.microsoft.com/office/drawing/2014/main" id="{41E07176-01C6-B44C-9B4A-DED9D0F0591E}"/>
              </a:ext>
            </a:extLst>
          </p:cNvPr>
          <p:cNvSpPr/>
          <p:nvPr userDrawn="1"/>
        </p:nvSpPr>
        <p:spPr>
          <a:xfrm>
            <a:off x="2488555" y="1554378"/>
            <a:ext cx="1574800" cy="924560"/>
          </a:xfrm>
          <a:prstGeom prst="wedgeRoundRectCallout">
            <a:avLst>
              <a:gd name="adj1" fmla="val -38898"/>
              <a:gd name="adj2" fmla="val 75687"/>
              <a:gd name="adj3" fmla="val 16667"/>
            </a:avLst>
          </a:prstGeom>
          <a:solidFill>
            <a:schemeClr val="bg1"/>
          </a:solidFill>
          <a:ln w="25400"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accent6"/>
                </a:solidFill>
                <a:latin typeface="+mn-lt"/>
              </a:rPr>
              <a:t>Resizable Speech Bubble</a:t>
            </a:r>
          </a:p>
        </p:txBody>
      </p:sp>
      <p:sp>
        <p:nvSpPr>
          <p:cNvPr id="19" name="Cloud Callout 18">
            <a:extLst>
              <a:ext uri="{FF2B5EF4-FFF2-40B4-BE49-F238E27FC236}">
                <a16:creationId xmlns:a16="http://schemas.microsoft.com/office/drawing/2014/main" id="{4AEB744D-AEBA-C148-95D6-42C28D0CE0A8}"/>
              </a:ext>
            </a:extLst>
          </p:cNvPr>
          <p:cNvSpPr/>
          <p:nvPr userDrawn="1"/>
        </p:nvSpPr>
        <p:spPr>
          <a:xfrm>
            <a:off x="5188252" y="1328975"/>
            <a:ext cx="2214880" cy="1361440"/>
          </a:xfrm>
          <a:prstGeom prst="cloudCallout">
            <a:avLst>
              <a:gd name="adj1" fmla="val -34594"/>
              <a:gd name="adj2" fmla="val 66231"/>
            </a:avLst>
          </a:prstGeom>
          <a:solidFill>
            <a:schemeClr val="bg1"/>
          </a:solidFill>
          <a:ln w="25400"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400" dirty="0">
                <a:solidFill>
                  <a:schemeClr val="accent6"/>
                </a:solidFill>
              </a:rPr>
              <a:t>Resizable</a:t>
            </a:r>
          </a:p>
          <a:p>
            <a:pPr lvl="0" algn="ctr"/>
            <a:r>
              <a:rPr lang="en-US" sz="1400" dirty="0">
                <a:solidFill>
                  <a:schemeClr val="accent6"/>
                </a:solidFill>
              </a:rPr>
              <a:t>Thought Bubble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FDCA34A-3721-E24C-BA23-DE5C823844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11580" y="183683"/>
            <a:ext cx="9768840" cy="786372"/>
          </a:xfrm>
        </p:spPr>
        <p:txBody>
          <a:bodyPr anchor="b" anchorCtr="1">
            <a:normAutofit/>
          </a:bodyPr>
          <a:lstStyle>
            <a:lvl1pPr algn="ctr">
              <a:defRPr sz="4000">
                <a:gradFill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7600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Copy and Paste then resize.</a:t>
            </a:r>
          </a:p>
        </p:txBody>
      </p:sp>
    </p:spTree>
    <p:extLst>
      <p:ext uri="{BB962C8B-B14F-4D97-AF65-F5344CB8AC3E}">
        <p14:creationId xmlns:p14="http://schemas.microsoft.com/office/powerpoint/2010/main" val="415919677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Option 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9723E9-CA25-3B44-AEE4-633DAF6154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8763"/>
            <a:ext cx="9144000" cy="2387600"/>
          </a:xfrm>
        </p:spPr>
        <p:txBody>
          <a:bodyPr vert="horz" lIns="91440" tIns="45720" rIns="91440" bIns="45720" rtlCol="0" anchor="b" anchorCtr="1">
            <a:normAutofit/>
          </a:bodyPr>
          <a:lstStyle>
            <a:lvl1pPr algn="ctr">
              <a:defRPr lang="en-US" sz="6000" dirty="0">
                <a:gradFill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7600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marL="0" lvl="0" algn="ctr"/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53CB08-C704-FE48-A8AC-2BC92F3FF2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08438"/>
            <a:ext cx="9144000" cy="165576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3343673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Genera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8CDFB0-FB26-994D-BC63-21FF903572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1580" y="681036"/>
            <a:ext cx="9768840" cy="1009651"/>
          </a:xfrm>
        </p:spPr>
        <p:txBody>
          <a:bodyPr anchor="b" anchorCtr="1"/>
          <a:lstStyle>
            <a:lvl1pPr algn="ctr">
              <a:defRPr>
                <a:gradFill>
                  <a:gsLst>
                    <a:gs pos="0">
                      <a:schemeClr val="accent2"/>
                    </a:gs>
                    <a:gs pos="67000">
                      <a:schemeClr val="accent1"/>
                    </a:gs>
                    <a:gs pos="100000">
                      <a:schemeClr val="accent1"/>
                    </a:gs>
                  </a:gsLst>
                  <a:lin ang="552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838C09-5E9A-544A-9CFC-9D9334A254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5721315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Option B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9723E9-CA25-3B44-AEE4-633DAF6154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8763"/>
            <a:ext cx="9144000" cy="2158654"/>
          </a:xfrm>
        </p:spPr>
        <p:txBody>
          <a:bodyPr vert="horz" lIns="91440" tIns="45720" rIns="91440" bIns="45720" rtlCol="0" anchor="b" anchorCtr="1">
            <a:normAutofit/>
          </a:bodyPr>
          <a:lstStyle>
            <a:lvl1pPr algn="ctr">
              <a:defRPr lang="en-US" sz="6000" dirty="0">
                <a:gradFill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7600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marL="0" lvl="0" algn="ctr"/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53CB08-C704-FE48-A8AC-2BC92F3FF2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786810"/>
            <a:ext cx="9144000" cy="16200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4008827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Blu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8CDFB0-FB26-994D-BC63-21FF903572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1580" y="792480"/>
            <a:ext cx="9768840" cy="929004"/>
          </a:xfrm>
        </p:spPr>
        <p:txBody>
          <a:bodyPr anchor="b" anchorCtr="1"/>
          <a:lstStyle>
            <a:lvl1pPr algn="ctr">
              <a:defRPr>
                <a:gradFill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7600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838C09-5E9A-544A-9CFC-9D9334A254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8259172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9723E9-CA25-3B44-AEE4-633DAF61543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4959625"/>
            <a:ext cx="9144000" cy="1292087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algn="ctr">
              <a:defRPr lang="en-US" sz="3600" dirty="0">
                <a:gradFill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7600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marL="0" lvl="0" algn="ctr"/>
            <a:r>
              <a:rPr lang="en-US" dirty="0"/>
              <a:t>Place video above in textured box</a:t>
            </a:r>
            <a:br>
              <a:rPr lang="en-US" dirty="0"/>
            </a:br>
            <a:r>
              <a:rPr lang="en-US" dirty="0"/>
              <a:t>Title goes here.</a:t>
            </a:r>
          </a:p>
        </p:txBody>
      </p:sp>
    </p:spTree>
    <p:extLst>
      <p:ext uri="{BB962C8B-B14F-4D97-AF65-F5344CB8AC3E}">
        <p14:creationId xmlns:p14="http://schemas.microsoft.com/office/powerpoint/2010/main" val="142770324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cal Emergency - Sub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953CB08-C704-FE48-A8AC-2BC92F3FF2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67560" y="4216400"/>
            <a:ext cx="8056880" cy="107696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875728B-33AA-CC49-B741-56E9EBD4D3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2750" t="30815" r="13333" b="33481"/>
          <a:stretch/>
        </p:blipFill>
        <p:spPr>
          <a:xfrm>
            <a:off x="1554480" y="1564640"/>
            <a:ext cx="9011920" cy="2448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9896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cal Emergency Lockup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06190D8-3B77-454B-B21E-4600EC07B8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2750" t="30815" r="13333" b="33481"/>
          <a:stretch/>
        </p:blipFill>
        <p:spPr>
          <a:xfrm>
            <a:off x="1554480" y="2204720"/>
            <a:ext cx="9011920" cy="2448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81462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AME - Title and Content - General 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8CDFB0-FB26-994D-BC63-21FF903572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1580" y="681036"/>
            <a:ext cx="9768840" cy="1009651"/>
          </a:xfrm>
        </p:spPr>
        <p:txBody>
          <a:bodyPr anchor="b" anchorCtr="1"/>
          <a:lstStyle>
            <a:lvl1pPr algn="ctr">
              <a:defRPr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67000">
                      <a:schemeClr val="accent4"/>
                    </a:gs>
                    <a:gs pos="100000">
                      <a:schemeClr val="accent4"/>
                    </a:gs>
                  </a:gsLst>
                  <a:lin ang="552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838C09-5E9A-544A-9CFC-9D9334A254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077154"/>
          </a:xfrm>
        </p:spPr>
        <p:txBody>
          <a:bodyPr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CD0680-0F91-9A75-C1DE-7691D214BA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F6F48-989B-8545-A480-B7BEE17AB4F9}" type="datetimeFigureOut">
              <a:rPr lang="en-US" smtClean="0"/>
              <a:t>2/27/2025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4CDD4F0-2063-9F96-5C2D-5FDC138CB3A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67AC6D7-C5C1-DC40-B82B-D8036529D7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230385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Blu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8CDFB0-FB26-994D-BC63-21FF903572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1580" y="681036"/>
            <a:ext cx="9768840" cy="1009651"/>
          </a:xfrm>
        </p:spPr>
        <p:txBody>
          <a:bodyPr anchor="b" anchorCtr="1"/>
          <a:lstStyle>
            <a:lvl1pPr algn="ctr">
              <a:defRPr>
                <a:gradFill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7600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838C09-5E9A-544A-9CFC-9D9334A254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5017691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7C688E-6C40-774E-BA91-96651C8BA9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323658"/>
            <a:ext cx="10515600" cy="2852737"/>
          </a:xfrm>
        </p:spPr>
        <p:txBody>
          <a:bodyPr vert="horz" lIns="91440" tIns="45720" rIns="91440" bIns="45720" rtlCol="0" anchor="b" anchorCtr="1">
            <a:normAutofit/>
          </a:bodyPr>
          <a:lstStyle>
            <a:lvl1pPr>
              <a:defRPr lang="en-US" sz="6000" dirty="0">
                <a:gradFill>
                  <a:gsLst>
                    <a:gs pos="0">
                      <a:schemeClr val="accent2"/>
                    </a:gs>
                    <a:gs pos="67000">
                      <a:schemeClr val="accent1"/>
                    </a:gs>
                    <a:gs pos="100000">
                      <a:schemeClr val="accent1"/>
                    </a:gs>
                  </a:gsLst>
                  <a:lin ang="552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marL="0" lvl="0" algn="ctr"/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C39998-7F2C-1843-BFC4-7623A63C22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20338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1151761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6BDD4-15A7-7849-ABFB-C6B2DD7120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7"/>
            <a:ext cx="10515600" cy="1009651"/>
          </a:xfrm>
        </p:spPr>
        <p:txBody>
          <a:bodyPr vert="horz" lIns="91440" tIns="45720" rIns="91440" bIns="45720" rtlCol="0" anchor="b" anchorCtr="1">
            <a:normAutofit/>
          </a:bodyPr>
          <a:lstStyle>
            <a:lvl1pPr>
              <a:defRPr lang="en-US" dirty="0">
                <a:gradFill>
                  <a:gsLst>
                    <a:gs pos="0">
                      <a:schemeClr val="accent2"/>
                    </a:gs>
                    <a:gs pos="67000">
                      <a:schemeClr val="accent1"/>
                    </a:gs>
                    <a:gs pos="100000">
                      <a:schemeClr val="accent1"/>
                    </a:gs>
                  </a:gsLst>
                  <a:lin ang="552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marL="0" lvl="0" algn="ctr"/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9226ED-D956-8942-80DD-415C4D1626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1C9894-02C4-FD4B-8B2E-FB95AF4613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6507998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22759B-B8C1-F545-87BD-BCE1AD7F8E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68337"/>
            <a:ext cx="10515600" cy="1022351"/>
          </a:xfrm>
        </p:spPr>
        <p:txBody>
          <a:bodyPr vert="horz" lIns="91440" tIns="45720" rIns="91440" bIns="45720" rtlCol="0" anchor="b" anchorCtr="1">
            <a:normAutofit/>
          </a:bodyPr>
          <a:lstStyle>
            <a:lvl1pPr>
              <a:defRPr lang="en-US">
                <a:gradFill>
                  <a:gsLst>
                    <a:gs pos="0">
                      <a:schemeClr val="accent2"/>
                    </a:gs>
                    <a:gs pos="67000">
                      <a:schemeClr val="accent1"/>
                    </a:gs>
                    <a:gs pos="100000">
                      <a:schemeClr val="accent1"/>
                    </a:gs>
                  </a:gsLst>
                  <a:lin ang="552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marL="0" lvl="0" algn="ctr"/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EDDBAF-4B7B-1E42-997E-C16DBAC3A6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E67D8F-1ACF-5D47-AFB1-2123ABB63E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6BE438C-5358-5545-B7A7-4041AD3802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D7C1E5E-574F-C14C-9C61-6420313D1B9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8255166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F5CDD9-10CE-7A44-BCCB-D686258050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680"/>
            <a:ext cx="10515600" cy="949008"/>
          </a:xfrm>
        </p:spPr>
        <p:txBody>
          <a:bodyPr vert="horz" lIns="91440" tIns="45720" rIns="91440" bIns="45720" rtlCol="0" anchor="b" anchorCtr="1">
            <a:normAutofit/>
          </a:bodyPr>
          <a:lstStyle>
            <a:lvl1pPr>
              <a:defRPr lang="en-US">
                <a:gradFill>
                  <a:gsLst>
                    <a:gs pos="0">
                      <a:schemeClr val="accent2"/>
                    </a:gs>
                    <a:gs pos="67000">
                      <a:schemeClr val="accent1"/>
                    </a:gs>
                    <a:gs pos="100000">
                      <a:schemeClr val="accent1"/>
                    </a:gs>
                  </a:gsLst>
                  <a:lin ang="552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marL="0" lvl="0" algn="ctr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4199119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40313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7C688E-6C40-774E-BA91-96651C8BA9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323658"/>
            <a:ext cx="10515600" cy="2852737"/>
          </a:xfrm>
        </p:spPr>
        <p:txBody>
          <a:bodyPr vert="horz" lIns="91440" tIns="45720" rIns="91440" bIns="45720" rtlCol="0" anchor="b" anchorCtr="1">
            <a:normAutofit/>
          </a:bodyPr>
          <a:lstStyle>
            <a:lvl1pPr>
              <a:defRPr lang="en-US" sz="6000" dirty="0">
                <a:gradFill>
                  <a:gsLst>
                    <a:gs pos="0">
                      <a:schemeClr val="accent2"/>
                    </a:gs>
                    <a:gs pos="67000">
                      <a:schemeClr val="accent1"/>
                    </a:gs>
                    <a:gs pos="100000">
                      <a:schemeClr val="accent1"/>
                    </a:gs>
                  </a:gsLst>
                  <a:lin ang="552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marL="0" lvl="0" algn="ctr"/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C39998-7F2C-1843-BFC4-7623A63C22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20338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7225494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IPICD Log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PICD Logo">
            <a:extLst>
              <a:ext uri="{FF2B5EF4-FFF2-40B4-BE49-F238E27FC236}">
                <a16:creationId xmlns:a16="http://schemas.microsoft.com/office/drawing/2014/main" id="{A4433011-869F-0640-A0CB-A2EEE37DD4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385390" y="1681153"/>
            <a:ext cx="7620000" cy="3495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21492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5 Minute Tim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5">
            <a:extLst>
              <a:ext uri="{FF2B5EF4-FFF2-40B4-BE49-F238E27FC236}">
                <a16:creationId xmlns:a16="http://schemas.microsoft.com/office/drawing/2014/main" id="{CC699E94-A033-3046-9C04-9DAE8CEAEA0A}"/>
              </a:ext>
            </a:extLst>
          </p:cNvPr>
          <p:cNvSpPr txBox="1"/>
          <p:nvPr userDrawn="1"/>
        </p:nvSpPr>
        <p:spPr>
          <a:xfrm>
            <a:off x="4293262" y="2132185"/>
            <a:ext cx="3605474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15</a:t>
            </a:r>
          </a:p>
        </p:txBody>
      </p:sp>
      <p:sp>
        <p:nvSpPr>
          <p:cNvPr id="3" name="14">
            <a:extLst>
              <a:ext uri="{FF2B5EF4-FFF2-40B4-BE49-F238E27FC236}">
                <a16:creationId xmlns:a16="http://schemas.microsoft.com/office/drawing/2014/main" id="{D90BE57A-CFF5-484D-BD6F-8E34FE9D2190}"/>
              </a:ext>
            </a:extLst>
          </p:cNvPr>
          <p:cNvSpPr txBox="1"/>
          <p:nvPr userDrawn="1"/>
        </p:nvSpPr>
        <p:spPr>
          <a:xfrm>
            <a:off x="4293262" y="2132185"/>
            <a:ext cx="3605474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14</a:t>
            </a:r>
          </a:p>
        </p:txBody>
      </p:sp>
      <p:sp>
        <p:nvSpPr>
          <p:cNvPr id="4" name="13">
            <a:extLst>
              <a:ext uri="{FF2B5EF4-FFF2-40B4-BE49-F238E27FC236}">
                <a16:creationId xmlns:a16="http://schemas.microsoft.com/office/drawing/2014/main" id="{9DED6A99-B65C-A948-9DD8-416D0D3FC3F5}"/>
              </a:ext>
            </a:extLst>
          </p:cNvPr>
          <p:cNvSpPr txBox="1"/>
          <p:nvPr userDrawn="1"/>
        </p:nvSpPr>
        <p:spPr>
          <a:xfrm>
            <a:off x="4293262" y="2132185"/>
            <a:ext cx="3605474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13</a:t>
            </a:r>
          </a:p>
        </p:txBody>
      </p:sp>
      <p:sp>
        <p:nvSpPr>
          <p:cNvPr id="5" name="12">
            <a:extLst>
              <a:ext uri="{FF2B5EF4-FFF2-40B4-BE49-F238E27FC236}">
                <a16:creationId xmlns:a16="http://schemas.microsoft.com/office/drawing/2014/main" id="{DD012A85-9F0F-9742-90CE-E5568E27FC36}"/>
              </a:ext>
            </a:extLst>
          </p:cNvPr>
          <p:cNvSpPr txBox="1"/>
          <p:nvPr userDrawn="1"/>
        </p:nvSpPr>
        <p:spPr>
          <a:xfrm>
            <a:off x="4293262" y="2132184"/>
            <a:ext cx="3605474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12</a:t>
            </a:r>
          </a:p>
        </p:txBody>
      </p:sp>
      <p:sp>
        <p:nvSpPr>
          <p:cNvPr id="6" name="11">
            <a:extLst>
              <a:ext uri="{FF2B5EF4-FFF2-40B4-BE49-F238E27FC236}">
                <a16:creationId xmlns:a16="http://schemas.microsoft.com/office/drawing/2014/main" id="{D6623627-44F4-694D-B6D6-92FE766ADB22}"/>
              </a:ext>
            </a:extLst>
          </p:cNvPr>
          <p:cNvSpPr txBox="1"/>
          <p:nvPr userDrawn="1"/>
        </p:nvSpPr>
        <p:spPr>
          <a:xfrm>
            <a:off x="4293262" y="2132184"/>
            <a:ext cx="3605474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11</a:t>
            </a:r>
          </a:p>
        </p:txBody>
      </p:sp>
      <p:sp>
        <p:nvSpPr>
          <p:cNvPr id="7" name="10">
            <a:extLst>
              <a:ext uri="{FF2B5EF4-FFF2-40B4-BE49-F238E27FC236}">
                <a16:creationId xmlns:a16="http://schemas.microsoft.com/office/drawing/2014/main" id="{934D32A9-D1AD-F04B-BC5D-AC323FAEAFF7}"/>
              </a:ext>
            </a:extLst>
          </p:cNvPr>
          <p:cNvSpPr txBox="1"/>
          <p:nvPr userDrawn="1"/>
        </p:nvSpPr>
        <p:spPr>
          <a:xfrm>
            <a:off x="4293262" y="2132184"/>
            <a:ext cx="3605474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10</a:t>
            </a:r>
          </a:p>
        </p:txBody>
      </p:sp>
      <p:sp>
        <p:nvSpPr>
          <p:cNvPr id="8" name="9">
            <a:extLst>
              <a:ext uri="{FF2B5EF4-FFF2-40B4-BE49-F238E27FC236}">
                <a16:creationId xmlns:a16="http://schemas.microsoft.com/office/drawing/2014/main" id="{59E73ACA-BF4F-4E49-BB27-2520D3D5B045}"/>
              </a:ext>
            </a:extLst>
          </p:cNvPr>
          <p:cNvSpPr txBox="1"/>
          <p:nvPr userDrawn="1"/>
        </p:nvSpPr>
        <p:spPr>
          <a:xfrm>
            <a:off x="5148464" y="2132185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baseline="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9</a:t>
            </a:r>
            <a:endParaRPr lang="en-US" sz="200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</a:endParaRPr>
          </a:p>
        </p:txBody>
      </p:sp>
      <p:sp>
        <p:nvSpPr>
          <p:cNvPr id="9" name="8">
            <a:extLst>
              <a:ext uri="{FF2B5EF4-FFF2-40B4-BE49-F238E27FC236}">
                <a16:creationId xmlns:a16="http://schemas.microsoft.com/office/drawing/2014/main" id="{5B146611-2E2A-C64B-8EFA-8D78D7E7EAE4}"/>
              </a:ext>
            </a:extLst>
          </p:cNvPr>
          <p:cNvSpPr txBox="1"/>
          <p:nvPr userDrawn="1"/>
        </p:nvSpPr>
        <p:spPr>
          <a:xfrm>
            <a:off x="5148464" y="2132185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8</a:t>
            </a:r>
          </a:p>
        </p:txBody>
      </p:sp>
      <p:sp>
        <p:nvSpPr>
          <p:cNvPr id="10" name="7">
            <a:extLst>
              <a:ext uri="{FF2B5EF4-FFF2-40B4-BE49-F238E27FC236}">
                <a16:creationId xmlns:a16="http://schemas.microsoft.com/office/drawing/2014/main" id="{394D0C70-3040-BE48-A21B-C8E57FFDC36C}"/>
              </a:ext>
            </a:extLst>
          </p:cNvPr>
          <p:cNvSpPr txBox="1"/>
          <p:nvPr userDrawn="1"/>
        </p:nvSpPr>
        <p:spPr>
          <a:xfrm>
            <a:off x="5148464" y="2132185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7</a:t>
            </a:r>
          </a:p>
        </p:txBody>
      </p:sp>
      <p:sp>
        <p:nvSpPr>
          <p:cNvPr id="11" name="6">
            <a:extLst>
              <a:ext uri="{FF2B5EF4-FFF2-40B4-BE49-F238E27FC236}">
                <a16:creationId xmlns:a16="http://schemas.microsoft.com/office/drawing/2014/main" id="{5C2E6A33-DB91-0B49-935E-39D3DE4B1313}"/>
              </a:ext>
            </a:extLst>
          </p:cNvPr>
          <p:cNvSpPr txBox="1"/>
          <p:nvPr userDrawn="1"/>
        </p:nvSpPr>
        <p:spPr>
          <a:xfrm>
            <a:off x="5148464" y="2132185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6</a:t>
            </a:r>
          </a:p>
        </p:txBody>
      </p:sp>
      <p:sp>
        <p:nvSpPr>
          <p:cNvPr id="12" name="5">
            <a:extLst>
              <a:ext uri="{FF2B5EF4-FFF2-40B4-BE49-F238E27FC236}">
                <a16:creationId xmlns:a16="http://schemas.microsoft.com/office/drawing/2014/main" id="{82658436-A781-EB48-932C-B52456EC992C}"/>
              </a:ext>
            </a:extLst>
          </p:cNvPr>
          <p:cNvSpPr txBox="1"/>
          <p:nvPr userDrawn="1"/>
        </p:nvSpPr>
        <p:spPr>
          <a:xfrm>
            <a:off x="5148464" y="2132185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5</a:t>
            </a:r>
          </a:p>
        </p:txBody>
      </p:sp>
      <p:sp>
        <p:nvSpPr>
          <p:cNvPr id="13" name="4">
            <a:extLst>
              <a:ext uri="{FF2B5EF4-FFF2-40B4-BE49-F238E27FC236}">
                <a16:creationId xmlns:a16="http://schemas.microsoft.com/office/drawing/2014/main" id="{71F6B7E1-9993-C341-8A84-3C88FAC92730}"/>
              </a:ext>
            </a:extLst>
          </p:cNvPr>
          <p:cNvSpPr txBox="1"/>
          <p:nvPr userDrawn="1"/>
        </p:nvSpPr>
        <p:spPr>
          <a:xfrm>
            <a:off x="5148464" y="2132185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4</a:t>
            </a:r>
          </a:p>
        </p:txBody>
      </p:sp>
      <p:sp>
        <p:nvSpPr>
          <p:cNvPr id="14" name="3">
            <a:extLst>
              <a:ext uri="{FF2B5EF4-FFF2-40B4-BE49-F238E27FC236}">
                <a16:creationId xmlns:a16="http://schemas.microsoft.com/office/drawing/2014/main" id="{B1E968ED-613F-3D40-9B21-FB0FB16AC960}"/>
              </a:ext>
            </a:extLst>
          </p:cNvPr>
          <p:cNvSpPr txBox="1"/>
          <p:nvPr userDrawn="1"/>
        </p:nvSpPr>
        <p:spPr>
          <a:xfrm>
            <a:off x="5148464" y="2132185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3</a:t>
            </a:r>
          </a:p>
        </p:txBody>
      </p:sp>
      <p:sp>
        <p:nvSpPr>
          <p:cNvPr id="15" name="2">
            <a:extLst>
              <a:ext uri="{FF2B5EF4-FFF2-40B4-BE49-F238E27FC236}">
                <a16:creationId xmlns:a16="http://schemas.microsoft.com/office/drawing/2014/main" id="{B1439EE4-DF3E-684C-9E7D-EE931DB91D49}"/>
              </a:ext>
            </a:extLst>
          </p:cNvPr>
          <p:cNvSpPr txBox="1"/>
          <p:nvPr userDrawn="1"/>
        </p:nvSpPr>
        <p:spPr>
          <a:xfrm>
            <a:off x="5148464" y="2132185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2</a:t>
            </a:r>
          </a:p>
        </p:txBody>
      </p:sp>
      <p:sp>
        <p:nvSpPr>
          <p:cNvPr id="16" name="1">
            <a:extLst>
              <a:ext uri="{FF2B5EF4-FFF2-40B4-BE49-F238E27FC236}">
                <a16:creationId xmlns:a16="http://schemas.microsoft.com/office/drawing/2014/main" id="{0FB7A0AA-6823-2148-B992-9295067EAE41}"/>
              </a:ext>
            </a:extLst>
          </p:cNvPr>
          <p:cNvSpPr txBox="1"/>
          <p:nvPr userDrawn="1"/>
        </p:nvSpPr>
        <p:spPr>
          <a:xfrm>
            <a:off x="5148464" y="2132185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1</a:t>
            </a:r>
          </a:p>
        </p:txBody>
      </p:sp>
      <p:sp>
        <p:nvSpPr>
          <p:cNvPr id="17" name="Resume">
            <a:extLst>
              <a:ext uri="{FF2B5EF4-FFF2-40B4-BE49-F238E27FC236}">
                <a16:creationId xmlns:a16="http://schemas.microsoft.com/office/drawing/2014/main" id="{81CA18A7-39C6-1244-9700-A97840EE6452}"/>
              </a:ext>
            </a:extLst>
          </p:cNvPr>
          <p:cNvSpPr txBox="1"/>
          <p:nvPr userDrawn="1"/>
        </p:nvSpPr>
        <p:spPr>
          <a:xfrm>
            <a:off x="3152851" y="2840070"/>
            <a:ext cx="590251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The class is</a:t>
            </a:r>
          </a:p>
          <a:p>
            <a:pPr algn="ctr"/>
            <a:r>
              <a:rPr lang="en-US" sz="5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about to begin.</a:t>
            </a:r>
          </a:p>
        </p:txBody>
      </p:sp>
      <p:sp>
        <p:nvSpPr>
          <p:cNvPr id="18" name="Class">
            <a:extLst>
              <a:ext uri="{FF2B5EF4-FFF2-40B4-BE49-F238E27FC236}">
                <a16:creationId xmlns:a16="http://schemas.microsoft.com/office/drawing/2014/main" id="{068ECC05-595F-3A4A-ADBE-ED01BB126BFC}"/>
              </a:ext>
            </a:extLst>
          </p:cNvPr>
          <p:cNvSpPr txBox="1"/>
          <p:nvPr userDrawn="1"/>
        </p:nvSpPr>
        <p:spPr>
          <a:xfrm>
            <a:off x="3702428" y="1809018"/>
            <a:ext cx="47871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36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</a:lstStyle>
          <a:p>
            <a:pPr lvl="0"/>
            <a:r>
              <a:rPr lang="en-US" dirty="0"/>
              <a:t>Class will begin in</a:t>
            </a:r>
          </a:p>
        </p:txBody>
      </p:sp>
      <p:sp>
        <p:nvSpPr>
          <p:cNvPr id="19" name="Mins">
            <a:extLst>
              <a:ext uri="{FF2B5EF4-FFF2-40B4-BE49-F238E27FC236}">
                <a16:creationId xmlns:a16="http://schemas.microsoft.com/office/drawing/2014/main" id="{3296BC59-E46E-854D-A000-1CB76B2D1218}"/>
              </a:ext>
            </a:extLst>
          </p:cNvPr>
          <p:cNvSpPr txBox="1"/>
          <p:nvPr userDrawn="1"/>
        </p:nvSpPr>
        <p:spPr>
          <a:xfrm>
            <a:off x="4990568" y="4754099"/>
            <a:ext cx="22108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36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</a:lstStyle>
          <a:p>
            <a:pPr lvl="0"/>
            <a:r>
              <a:rPr lang="en-US" dirty="0"/>
              <a:t>minutes</a:t>
            </a:r>
          </a:p>
        </p:txBody>
      </p:sp>
      <p:sp>
        <p:nvSpPr>
          <p:cNvPr id="20" name="Min">
            <a:extLst>
              <a:ext uri="{FF2B5EF4-FFF2-40B4-BE49-F238E27FC236}">
                <a16:creationId xmlns:a16="http://schemas.microsoft.com/office/drawing/2014/main" id="{183EDD61-4500-DC4F-A23D-398F7654054E}"/>
              </a:ext>
            </a:extLst>
          </p:cNvPr>
          <p:cNvSpPr txBox="1"/>
          <p:nvPr userDrawn="1"/>
        </p:nvSpPr>
        <p:spPr>
          <a:xfrm>
            <a:off x="5139743" y="4754099"/>
            <a:ext cx="19287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36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</a:lstStyle>
          <a:p>
            <a:pPr lvl="0"/>
            <a:r>
              <a:rPr lang="en-US" dirty="0"/>
              <a:t>minute</a:t>
            </a:r>
          </a:p>
        </p:txBody>
      </p:sp>
    </p:spTree>
    <p:extLst>
      <p:ext uri="{BB962C8B-B14F-4D97-AF65-F5344CB8AC3E}">
        <p14:creationId xmlns:p14="http://schemas.microsoft.com/office/powerpoint/2010/main" val="235476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0"/>
                            </p:stCondLst>
                            <p:childTnLst>
                              <p:par>
                                <p:cTn id="1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0"/>
                            </p:stCondLst>
                            <p:childTnLst>
                              <p:par>
                                <p:cTn id="18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0"/>
                            </p:stCondLst>
                            <p:childTnLst>
                              <p:par>
                                <p:cTn id="2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0000"/>
                            </p:stCondLst>
                            <p:childTnLst>
                              <p:par>
                                <p:cTn id="24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0000"/>
                            </p:stCondLst>
                            <p:childTnLst>
                              <p:par>
                                <p:cTn id="2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0000"/>
                            </p:stCondLst>
                            <p:childTnLst>
                              <p:par>
                                <p:cTn id="30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40000"/>
                            </p:stCondLst>
                            <p:childTnLst>
                              <p:par>
                                <p:cTn id="3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40000"/>
                            </p:stCondLst>
                            <p:childTnLst>
                              <p:par>
                                <p:cTn id="36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00"/>
                            </p:stCondLst>
                            <p:childTnLst>
                              <p:par>
                                <p:cTn id="3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00"/>
                            </p:stCondLst>
                            <p:childTnLst>
                              <p:par>
                                <p:cTn id="42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60000"/>
                            </p:stCondLst>
                            <p:childTnLst>
                              <p:par>
                                <p:cTn id="4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60000"/>
                            </p:stCondLst>
                            <p:childTnLst>
                              <p:par>
                                <p:cTn id="48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20000"/>
                            </p:stCondLst>
                            <p:childTnLst>
                              <p:par>
                                <p:cTn id="5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20000"/>
                            </p:stCondLst>
                            <p:childTnLst>
                              <p:par>
                                <p:cTn id="54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80000"/>
                            </p:stCondLst>
                            <p:childTnLst>
                              <p:par>
                                <p:cTn id="5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80000"/>
                            </p:stCondLst>
                            <p:childTnLst>
                              <p:par>
                                <p:cTn id="60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40000"/>
                            </p:stCondLst>
                            <p:childTnLst>
                              <p:par>
                                <p:cTn id="6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40000"/>
                            </p:stCondLst>
                            <p:childTnLst>
                              <p:par>
                                <p:cTn id="66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00"/>
                            </p:stCondLst>
                            <p:childTnLst>
                              <p:par>
                                <p:cTn id="6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00"/>
                            </p:stCondLst>
                            <p:childTnLst>
                              <p:par>
                                <p:cTn id="72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60000"/>
                            </p:stCondLst>
                            <p:childTnLst>
                              <p:par>
                                <p:cTn id="7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60000"/>
                            </p:stCondLst>
                            <p:childTnLst>
                              <p:par>
                                <p:cTn id="78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20000"/>
                            </p:stCondLst>
                            <p:childTnLst>
                              <p:par>
                                <p:cTn id="8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20000"/>
                            </p:stCondLst>
                            <p:childTnLst>
                              <p:par>
                                <p:cTn id="84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80000"/>
                            </p:stCondLst>
                            <p:childTnLst>
                              <p:par>
                                <p:cTn id="8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80000"/>
                            </p:stCondLst>
                            <p:childTnLst>
                              <p:par>
                                <p:cTn id="90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40000"/>
                            </p:stCondLst>
                            <p:childTnLst>
                              <p:par>
                                <p:cTn id="9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40000"/>
                            </p:stCondLst>
                            <p:childTnLst>
                              <p:par>
                                <p:cTn id="9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40000"/>
                            </p:stCondLst>
                            <p:childTnLst>
                              <p:par>
                                <p:cTn id="9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40000"/>
                            </p:stCondLst>
                            <p:childTnLst>
                              <p:par>
                                <p:cTn id="102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00000"/>
                            </p:stCondLst>
                            <p:childTnLst>
                              <p:par>
                                <p:cTn id="10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8" grpId="0"/>
      <p:bldP spid="18" grpId="1"/>
      <p:bldP spid="19" grpId="0"/>
      <p:bldP spid="19" grpId="1"/>
      <p:bldP spid="20" grpId="0"/>
      <p:bldP spid="20" grpId="1"/>
    </p:bld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0 Minute Tim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5">
            <a:extLst>
              <a:ext uri="{FF2B5EF4-FFF2-40B4-BE49-F238E27FC236}">
                <a16:creationId xmlns:a16="http://schemas.microsoft.com/office/drawing/2014/main" id="{CC699E94-A033-3046-9C04-9DAE8CEAEA0A}"/>
              </a:ext>
            </a:extLst>
          </p:cNvPr>
          <p:cNvSpPr txBox="1"/>
          <p:nvPr userDrawn="1"/>
        </p:nvSpPr>
        <p:spPr>
          <a:xfrm>
            <a:off x="4285152" y="2191821"/>
            <a:ext cx="3605474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10</a:t>
            </a:r>
          </a:p>
        </p:txBody>
      </p:sp>
      <p:sp>
        <p:nvSpPr>
          <p:cNvPr id="8" name="9">
            <a:extLst>
              <a:ext uri="{FF2B5EF4-FFF2-40B4-BE49-F238E27FC236}">
                <a16:creationId xmlns:a16="http://schemas.microsoft.com/office/drawing/2014/main" id="{59E73ACA-BF4F-4E49-BB27-2520D3D5B045}"/>
              </a:ext>
            </a:extLst>
          </p:cNvPr>
          <p:cNvSpPr txBox="1"/>
          <p:nvPr userDrawn="1"/>
        </p:nvSpPr>
        <p:spPr>
          <a:xfrm>
            <a:off x="5140354" y="2191821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baseline="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9</a:t>
            </a:r>
            <a:endParaRPr lang="en-US" sz="200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</a:endParaRPr>
          </a:p>
        </p:txBody>
      </p:sp>
      <p:sp>
        <p:nvSpPr>
          <p:cNvPr id="9" name="8">
            <a:extLst>
              <a:ext uri="{FF2B5EF4-FFF2-40B4-BE49-F238E27FC236}">
                <a16:creationId xmlns:a16="http://schemas.microsoft.com/office/drawing/2014/main" id="{5B146611-2E2A-C64B-8EFA-8D78D7E7EAE4}"/>
              </a:ext>
            </a:extLst>
          </p:cNvPr>
          <p:cNvSpPr txBox="1"/>
          <p:nvPr userDrawn="1"/>
        </p:nvSpPr>
        <p:spPr>
          <a:xfrm>
            <a:off x="5140354" y="2191821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8</a:t>
            </a:r>
          </a:p>
        </p:txBody>
      </p:sp>
      <p:sp>
        <p:nvSpPr>
          <p:cNvPr id="10" name="7">
            <a:extLst>
              <a:ext uri="{FF2B5EF4-FFF2-40B4-BE49-F238E27FC236}">
                <a16:creationId xmlns:a16="http://schemas.microsoft.com/office/drawing/2014/main" id="{394D0C70-3040-BE48-A21B-C8E57FFDC36C}"/>
              </a:ext>
            </a:extLst>
          </p:cNvPr>
          <p:cNvSpPr txBox="1"/>
          <p:nvPr userDrawn="1"/>
        </p:nvSpPr>
        <p:spPr>
          <a:xfrm>
            <a:off x="5140354" y="2191821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7</a:t>
            </a:r>
          </a:p>
        </p:txBody>
      </p:sp>
      <p:sp>
        <p:nvSpPr>
          <p:cNvPr id="11" name="6">
            <a:extLst>
              <a:ext uri="{FF2B5EF4-FFF2-40B4-BE49-F238E27FC236}">
                <a16:creationId xmlns:a16="http://schemas.microsoft.com/office/drawing/2014/main" id="{5C2E6A33-DB91-0B49-935E-39D3DE4B1313}"/>
              </a:ext>
            </a:extLst>
          </p:cNvPr>
          <p:cNvSpPr txBox="1"/>
          <p:nvPr userDrawn="1"/>
        </p:nvSpPr>
        <p:spPr>
          <a:xfrm>
            <a:off x="5140354" y="2191821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6</a:t>
            </a:r>
          </a:p>
        </p:txBody>
      </p:sp>
      <p:sp>
        <p:nvSpPr>
          <p:cNvPr id="12" name="5">
            <a:extLst>
              <a:ext uri="{FF2B5EF4-FFF2-40B4-BE49-F238E27FC236}">
                <a16:creationId xmlns:a16="http://schemas.microsoft.com/office/drawing/2014/main" id="{82658436-A781-EB48-932C-B52456EC992C}"/>
              </a:ext>
            </a:extLst>
          </p:cNvPr>
          <p:cNvSpPr txBox="1"/>
          <p:nvPr userDrawn="1"/>
        </p:nvSpPr>
        <p:spPr>
          <a:xfrm>
            <a:off x="5140354" y="2191821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5</a:t>
            </a:r>
          </a:p>
        </p:txBody>
      </p:sp>
      <p:sp>
        <p:nvSpPr>
          <p:cNvPr id="13" name="4">
            <a:extLst>
              <a:ext uri="{FF2B5EF4-FFF2-40B4-BE49-F238E27FC236}">
                <a16:creationId xmlns:a16="http://schemas.microsoft.com/office/drawing/2014/main" id="{71F6B7E1-9993-C341-8A84-3C88FAC92730}"/>
              </a:ext>
            </a:extLst>
          </p:cNvPr>
          <p:cNvSpPr txBox="1"/>
          <p:nvPr userDrawn="1"/>
        </p:nvSpPr>
        <p:spPr>
          <a:xfrm>
            <a:off x="5140354" y="2191821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4</a:t>
            </a:r>
          </a:p>
        </p:txBody>
      </p:sp>
      <p:sp>
        <p:nvSpPr>
          <p:cNvPr id="14" name="3">
            <a:extLst>
              <a:ext uri="{FF2B5EF4-FFF2-40B4-BE49-F238E27FC236}">
                <a16:creationId xmlns:a16="http://schemas.microsoft.com/office/drawing/2014/main" id="{B1E968ED-613F-3D40-9B21-FB0FB16AC960}"/>
              </a:ext>
            </a:extLst>
          </p:cNvPr>
          <p:cNvSpPr txBox="1"/>
          <p:nvPr userDrawn="1"/>
        </p:nvSpPr>
        <p:spPr>
          <a:xfrm>
            <a:off x="5140354" y="2191821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3</a:t>
            </a:r>
          </a:p>
        </p:txBody>
      </p:sp>
      <p:sp>
        <p:nvSpPr>
          <p:cNvPr id="15" name="2">
            <a:extLst>
              <a:ext uri="{FF2B5EF4-FFF2-40B4-BE49-F238E27FC236}">
                <a16:creationId xmlns:a16="http://schemas.microsoft.com/office/drawing/2014/main" id="{B1439EE4-DF3E-684C-9E7D-EE931DB91D49}"/>
              </a:ext>
            </a:extLst>
          </p:cNvPr>
          <p:cNvSpPr txBox="1"/>
          <p:nvPr userDrawn="1"/>
        </p:nvSpPr>
        <p:spPr>
          <a:xfrm>
            <a:off x="5140354" y="2191821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2</a:t>
            </a:r>
          </a:p>
        </p:txBody>
      </p:sp>
      <p:sp>
        <p:nvSpPr>
          <p:cNvPr id="16" name="1">
            <a:extLst>
              <a:ext uri="{FF2B5EF4-FFF2-40B4-BE49-F238E27FC236}">
                <a16:creationId xmlns:a16="http://schemas.microsoft.com/office/drawing/2014/main" id="{0FB7A0AA-6823-2148-B992-9295067EAE41}"/>
              </a:ext>
            </a:extLst>
          </p:cNvPr>
          <p:cNvSpPr txBox="1"/>
          <p:nvPr userDrawn="1"/>
        </p:nvSpPr>
        <p:spPr>
          <a:xfrm>
            <a:off x="5140354" y="2191821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1</a:t>
            </a:r>
          </a:p>
        </p:txBody>
      </p:sp>
      <p:sp>
        <p:nvSpPr>
          <p:cNvPr id="17" name="Resume">
            <a:extLst>
              <a:ext uri="{FF2B5EF4-FFF2-40B4-BE49-F238E27FC236}">
                <a16:creationId xmlns:a16="http://schemas.microsoft.com/office/drawing/2014/main" id="{81CA18A7-39C6-1244-9700-A97840EE6452}"/>
              </a:ext>
            </a:extLst>
          </p:cNvPr>
          <p:cNvSpPr txBox="1"/>
          <p:nvPr userDrawn="1"/>
        </p:nvSpPr>
        <p:spPr>
          <a:xfrm>
            <a:off x="3144741" y="2897826"/>
            <a:ext cx="590251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54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</a:lstStyle>
          <a:p>
            <a:pPr lvl="0"/>
            <a:r>
              <a:rPr lang="en-US" dirty="0"/>
              <a:t>The class is</a:t>
            </a:r>
          </a:p>
          <a:p>
            <a:pPr lvl="0"/>
            <a:r>
              <a:rPr lang="en-US" dirty="0"/>
              <a:t>about to begin.</a:t>
            </a:r>
          </a:p>
        </p:txBody>
      </p:sp>
      <p:sp>
        <p:nvSpPr>
          <p:cNvPr id="18" name="Class">
            <a:extLst>
              <a:ext uri="{FF2B5EF4-FFF2-40B4-BE49-F238E27FC236}">
                <a16:creationId xmlns:a16="http://schemas.microsoft.com/office/drawing/2014/main" id="{068ECC05-595F-3A4A-ADBE-ED01BB126BFC}"/>
              </a:ext>
            </a:extLst>
          </p:cNvPr>
          <p:cNvSpPr txBox="1"/>
          <p:nvPr userDrawn="1"/>
        </p:nvSpPr>
        <p:spPr>
          <a:xfrm>
            <a:off x="3694318" y="1868654"/>
            <a:ext cx="47871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36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</a:lstStyle>
          <a:p>
            <a:pPr lvl="0"/>
            <a:r>
              <a:rPr lang="en-US" dirty="0"/>
              <a:t>Class will begin in</a:t>
            </a:r>
          </a:p>
        </p:txBody>
      </p:sp>
      <p:sp>
        <p:nvSpPr>
          <p:cNvPr id="19" name="Mins">
            <a:extLst>
              <a:ext uri="{FF2B5EF4-FFF2-40B4-BE49-F238E27FC236}">
                <a16:creationId xmlns:a16="http://schemas.microsoft.com/office/drawing/2014/main" id="{3296BC59-E46E-854D-A000-1CB76B2D1218}"/>
              </a:ext>
            </a:extLst>
          </p:cNvPr>
          <p:cNvSpPr txBox="1"/>
          <p:nvPr userDrawn="1"/>
        </p:nvSpPr>
        <p:spPr>
          <a:xfrm>
            <a:off x="4982458" y="4813735"/>
            <a:ext cx="22108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36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</a:lstStyle>
          <a:p>
            <a:pPr lvl="0"/>
            <a:r>
              <a:rPr lang="en-US" dirty="0"/>
              <a:t>minutes</a:t>
            </a:r>
          </a:p>
        </p:txBody>
      </p:sp>
      <p:sp>
        <p:nvSpPr>
          <p:cNvPr id="20" name="Min">
            <a:extLst>
              <a:ext uri="{FF2B5EF4-FFF2-40B4-BE49-F238E27FC236}">
                <a16:creationId xmlns:a16="http://schemas.microsoft.com/office/drawing/2014/main" id="{183EDD61-4500-DC4F-A23D-398F7654054E}"/>
              </a:ext>
            </a:extLst>
          </p:cNvPr>
          <p:cNvSpPr txBox="1"/>
          <p:nvPr userDrawn="1"/>
        </p:nvSpPr>
        <p:spPr>
          <a:xfrm>
            <a:off x="5131633" y="4813735"/>
            <a:ext cx="19287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36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</a:lstStyle>
          <a:p>
            <a:pPr lvl="0"/>
            <a:r>
              <a:rPr lang="en-US" dirty="0"/>
              <a:t>minute</a:t>
            </a:r>
          </a:p>
        </p:txBody>
      </p:sp>
    </p:spTree>
    <p:extLst>
      <p:ext uri="{BB962C8B-B14F-4D97-AF65-F5344CB8AC3E}">
        <p14:creationId xmlns:p14="http://schemas.microsoft.com/office/powerpoint/2010/main" val="3695198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0"/>
                            </p:stCondLst>
                            <p:childTnLst>
                              <p:par>
                                <p:cTn id="1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0"/>
                            </p:stCondLst>
                            <p:childTnLst>
                              <p:par>
                                <p:cTn id="18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0"/>
                            </p:stCondLst>
                            <p:childTnLst>
                              <p:par>
                                <p:cTn id="2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0000"/>
                            </p:stCondLst>
                            <p:childTnLst>
                              <p:par>
                                <p:cTn id="24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0000"/>
                            </p:stCondLst>
                            <p:childTnLst>
                              <p:par>
                                <p:cTn id="2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0000"/>
                            </p:stCondLst>
                            <p:childTnLst>
                              <p:par>
                                <p:cTn id="30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40000"/>
                            </p:stCondLst>
                            <p:childTnLst>
                              <p:par>
                                <p:cTn id="3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40000"/>
                            </p:stCondLst>
                            <p:childTnLst>
                              <p:par>
                                <p:cTn id="36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00"/>
                            </p:stCondLst>
                            <p:childTnLst>
                              <p:par>
                                <p:cTn id="3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00"/>
                            </p:stCondLst>
                            <p:childTnLst>
                              <p:par>
                                <p:cTn id="42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60000"/>
                            </p:stCondLst>
                            <p:childTnLst>
                              <p:par>
                                <p:cTn id="4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60000"/>
                            </p:stCondLst>
                            <p:childTnLst>
                              <p:par>
                                <p:cTn id="48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20000"/>
                            </p:stCondLst>
                            <p:childTnLst>
                              <p:par>
                                <p:cTn id="5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20000"/>
                            </p:stCondLst>
                            <p:childTnLst>
                              <p:par>
                                <p:cTn id="54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80000"/>
                            </p:stCondLst>
                            <p:childTnLst>
                              <p:par>
                                <p:cTn id="5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80000"/>
                            </p:stCondLst>
                            <p:childTnLst>
                              <p:par>
                                <p:cTn id="60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40000"/>
                            </p:stCondLst>
                            <p:childTnLst>
                              <p:par>
                                <p:cTn id="6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4000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40000"/>
                            </p:stCondLst>
                            <p:childTnLst>
                              <p:par>
                                <p:cTn id="6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40000"/>
                            </p:stCondLst>
                            <p:childTnLst>
                              <p:par>
                                <p:cTn id="72" presetID="1" presetClass="exit" presetSubtype="0" fill="hold" grpId="0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0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8" grpId="0"/>
      <p:bldP spid="18" grpId="1"/>
      <p:bldP spid="19" grpId="0"/>
      <p:bldP spid="19" grpId="1"/>
      <p:bldP spid="20" grpId="0"/>
      <p:bldP spid="20" grpId="1"/>
    </p:bld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99870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B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667153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C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957117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444611-11EC-DD4D-B736-A377C85AC6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4A8C06-30A8-754D-9906-34E3C53D18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49BDF21-C210-DC46-90C9-FC0FBE196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741680"/>
            <a:ext cx="3932237" cy="1315720"/>
          </a:xfrm>
        </p:spPr>
        <p:txBody>
          <a:bodyPr anchor="b"/>
          <a:lstStyle>
            <a:lvl1pPr>
              <a:defRPr sz="3200"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8931604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1F83B1-4930-0E41-8FA4-F30594801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741680"/>
            <a:ext cx="3932237" cy="1315720"/>
          </a:xfrm>
        </p:spPr>
        <p:txBody>
          <a:bodyPr anchor="b"/>
          <a:lstStyle>
            <a:lvl1pPr>
              <a:defRPr sz="3200"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FAF5BFF-3355-7B43-A189-D25E3E49BCE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B8FC89-3F9B-CC45-813B-0B1B286739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444212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4615F5-DAEC-6F47-88A8-8389780BF5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7"/>
            <a:ext cx="10515600" cy="1009651"/>
          </a:xfrm>
        </p:spPr>
        <p:txBody>
          <a:bodyPr vert="horz" lIns="91440" tIns="45720" rIns="91440" bIns="45720" rtlCol="0" anchor="b" anchorCtr="1">
            <a:normAutofit/>
          </a:bodyPr>
          <a:lstStyle>
            <a:lvl1pPr>
              <a:defRPr lang="en-US">
                <a:gradFill>
                  <a:gsLst>
                    <a:gs pos="0">
                      <a:schemeClr val="accent2"/>
                    </a:gs>
                    <a:gs pos="67000">
                      <a:schemeClr val="accent1"/>
                    </a:gs>
                    <a:gs pos="100000">
                      <a:schemeClr val="accent1"/>
                    </a:gs>
                  </a:gsLst>
                  <a:lin ang="552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marL="0" lvl="0" algn="ctr"/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CDE758-AC1A-664A-AF49-8356CAC47B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9255251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3949EB8-04C4-AE44-9FFA-7E4ED9E46D5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772159"/>
            <a:ext cx="2628900" cy="540480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5717B3F-B491-EC46-887D-B9D5E3BB17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772159"/>
            <a:ext cx="7734300" cy="540480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66927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6BDD4-15A7-7849-ABFB-C6B2DD7120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7"/>
            <a:ext cx="10515600" cy="1009651"/>
          </a:xfrm>
        </p:spPr>
        <p:txBody>
          <a:bodyPr vert="horz" lIns="91440" tIns="45720" rIns="91440" bIns="45720" rtlCol="0" anchor="b" anchorCtr="1">
            <a:normAutofit/>
          </a:bodyPr>
          <a:lstStyle>
            <a:lvl1pPr>
              <a:defRPr lang="en-US" dirty="0">
                <a:gradFill>
                  <a:gsLst>
                    <a:gs pos="0">
                      <a:schemeClr val="accent2"/>
                    </a:gs>
                    <a:gs pos="67000">
                      <a:schemeClr val="accent1"/>
                    </a:gs>
                    <a:gs pos="100000">
                      <a:schemeClr val="accent1"/>
                    </a:gs>
                  </a:gsLst>
                  <a:lin ang="552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marL="0" lvl="0" algn="ctr"/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9226ED-D956-8942-80DD-415C4D1626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1C9894-02C4-FD4B-8B2E-FB95AF4613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6863156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idger Copy and Backgroun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1">
            <a:extLst>
              <a:ext uri="{FF2B5EF4-FFF2-40B4-BE49-F238E27FC236}">
                <a16:creationId xmlns:a16="http://schemas.microsoft.com/office/drawing/2014/main" id="{5C005B39-2564-C348-A48C-896413120E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11580" y="183683"/>
            <a:ext cx="9768840" cy="786372"/>
          </a:xfrm>
        </p:spPr>
        <p:txBody>
          <a:bodyPr anchor="b" anchorCtr="1">
            <a:normAutofit/>
          </a:bodyPr>
          <a:lstStyle>
            <a:lvl1pPr algn="ctr">
              <a:defRPr sz="4000">
                <a:gradFill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7600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Copy and Paste then resize.</a:t>
            </a:r>
          </a:p>
        </p:txBody>
      </p:sp>
    </p:spTree>
    <p:extLst>
      <p:ext uri="{BB962C8B-B14F-4D97-AF65-F5344CB8AC3E}">
        <p14:creationId xmlns:p14="http://schemas.microsoft.com/office/powerpoint/2010/main" val="411155131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idger Backup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A5054F2-D171-CA47-87B0-A6BD477A24F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0275" y="2478938"/>
            <a:ext cx="2600433" cy="1666475"/>
          </a:xfrm>
          <a:prstGeom prst="rect">
            <a:avLst/>
          </a:prstGeom>
          <a:effectLst>
            <a:outerShdw blurRad="114300" dir="13500000" sy="23000" kx="1200000" algn="br" rotWithShape="0">
              <a:prstClr val="black">
                <a:alpha val="13000"/>
              </a:prstClr>
            </a:outerShdw>
          </a:effectLst>
        </p:spPr>
      </p:pic>
      <p:pic>
        <p:nvPicPr>
          <p:cNvPr id="5" name="Picture 4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0C8F2175-2717-2842-93A6-1B98866E6D7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093727" y="4614656"/>
            <a:ext cx="2600433" cy="1666475"/>
          </a:xfrm>
          <a:prstGeom prst="rect">
            <a:avLst/>
          </a:prstGeom>
          <a:effectLst>
            <a:outerShdw blurRad="114300" dir="13500000" sy="23000" kx="1200000" algn="br" rotWithShape="0">
              <a:prstClr val="black">
                <a:alpha val="13000"/>
              </a:prstClr>
            </a:outerShdw>
          </a:effectLst>
        </p:spPr>
      </p:pic>
      <p:pic>
        <p:nvPicPr>
          <p:cNvPr id="7" name="Picture 6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EF66891E-D3EC-D74B-B1B3-E531109D990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95692" y="2478938"/>
            <a:ext cx="2600433" cy="1666475"/>
          </a:xfrm>
          <a:prstGeom prst="rect">
            <a:avLst/>
          </a:prstGeom>
          <a:effectLst>
            <a:outerShdw blurRad="114300" dir="13500000" sy="23000" kx="1200000" algn="br" rotWithShape="0">
              <a:prstClr val="black">
                <a:alpha val="13000"/>
              </a:prstClr>
            </a:outerShdw>
          </a:effectLst>
        </p:spPr>
      </p:pic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1B4E84A1-023A-F140-8006-EBD49628B09C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20275" y="4614656"/>
            <a:ext cx="2600433" cy="1666475"/>
          </a:xfrm>
          <a:prstGeom prst="rect">
            <a:avLst/>
          </a:prstGeom>
          <a:effectLst>
            <a:outerShdw blurRad="114300" dir="13500000" sy="23000" kx="1200000" algn="br" rotWithShape="0">
              <a:prstClr val="black">
                <a:alpha val="13000"/>
              </a:prstClr>
            </a:outerShdw>
          </a:effectLst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46415FE8-3705-4449-94B2-601404DC640E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093727" y="2478938"/>
            <a:ext cx="2600433" cy="1666475"/>
          </a:xfrm>
          <a:prstGeom prst="rect">
            <a:avLst/>
          </a:prstGeom>
          <a:effectLst>
            <a:outerShdw blurRad="114300" dir="13500000" sy="23000" kx="1200000" algn="br" rotWithShape="0">
              <a:prstClr val="black">
                <a:alpha val="13000"/>
              </a:prstClr>
            </a:outerShdw>
          </a:effectLst>
        </p:spPr>
      </p:pic>
      <p:pic>
        <p:nvPicPr>
          <p:cNvPr id="13" name="Picture 12" descr="A picture containing toy, doll, vector graphics&#10;&#10;Description automatically generated">
            <a:extLst>
              <a:ext uri="{FF2B5EF4-FFF2-40B4-BE49-F238E27FC236}">
                <a16:creationId xmlns:a16="http://schemas.microsoft.com/office/drawing/2014/main" id="{083A8306-D2A3-004A-B5F9-897C34CEFAFE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6295692" y="4614656"/>
            <a:ext cx="2600433" cy="1666475"/>
          </a:xfrm>
          <a:prstGeom prst="rect">
            <a:avLst/>
          </a:prstGeom>
          <a:effectLst>
            <a:outerShdw blurRad="114300" dir="13500000" sy="23000" kx="1200000" algn="br" rotWithShape="0">
              <a:prstClr val="black">
                <a:alpha val="13000"/>
              </a:prstClr>
            </a:outerShdw>
          </a:effectLst>
        </p:spPr>
      </p:pic>
      <p:pic>
        <p:nvPicPr>
          <p:cNvPr id="15" name="Picture 14" descr="A picture containing toy&#10;&#10;Description automatically generated">
            <a:extLst>
              <a:ext uri="{FF2B5EF4-FFF2-40B4-BE49-F238E27FC236}">
                <a16:creationId xmlns:a16="http://schemas.microsoft.com/office/drawing/2014/main" id="{E15632ED-FB1B-D44E-A24E-533458DD3E85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3374756" y="2478938"/>
            <a:ext cx="2600433" cy="1666475"/>
          </a:xfrm>
          <a:prstGeom prst="rect">
            <a:avLst/>
          </a:prstGeom>
          <a:effectLst>
            <a:outerShdw blurRad="114300" dir="13500000" sy="23000" kx="1200000" algn="br" rotWithShape="0">
              <a:prstClr val="black">
                <a:alpha val="13000"/>
              </a:prstClr>
            </a:outerShdw>
          </a:effectLst>
        </p:spPr>
      </p:pic>
      <p:pic>
        <p:nvPicPr>
          <p:cNvPr id="17" name="Picture 16" descr="A pink stuffed animal&#10;&#10;Description automatically generated with low confidence">
            <a:extLst>
              <a:ext uri="{FF2B5EF4-FFF2-40B4-BE49-F238E27FC236}">
                <a16:creationId xmlns:a16="http://schemas.microsoft.com/office/drawing/2014/main" id="{C34933F9-9CE0-A140-A572-549804A13787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374756" y="4614656"/>
            <a:ext cx="2600433" cy="1666475"/>
          </a:xfrm>
          <a:prstGeom prst="rect">
            <a:avLst/>
          </a:prstGeom>
          <a:effectLst>
            <a:outerShdw blurRad="114300" dir="13500000" sy="23000" kx="1200000" algn="br" rotWithShape="0">
              <a:prstClr val="black">
                <a:alpha val="13000"/>
              </a:prstClr>
            </a:outerShdw>
          </a:effectLst>
        </p:spPr>
      </p:pic>
      <p:sp>
        <p:nvSpPr>
          <p:cNvPr id="18" name="Rounded Rectangular Callout 17">
            <a:extLst>
              <a:ext uri="{FF2B5EF4-FFF2-40B4-BE49-F238E27FC236}">
                <a16:creationId xmlns:a16="http://schemas.microsoft.com/office/drawing/2014/main" id="{41E07176-01C6-B44C-9B4A-DED9D0F0591E}"/>
              </a:ext>
            </a:extLst>
          </p:cNvPr>
          <p:cNvSpPr/>
          <p:nvPr userDrawn="1"/>
        </p:nvSpPr>
        <p:spPr>
          <a:xfrm>
            <a:off x="2488555" y="1554378"/>
            <a:ext cx="1574800" cy="924560"/>
          </a:xfrm>
          <a:prstGeom prst="wedgeRoundRectCallout">
            <a:avLst>
              <a:gd name="adj1" fmla="val -38898"/>
              <a:gd name="adj2" fmla="val 75687"/>
              <a:gd name="adj3" fmla="val 16667"/>
            </a:avLst>
          </a:prstGeom>
          <a:solidFill>
            <a:schemeClr val="bg1"/>
          </a:solidFill>
          <a:ln w="25400"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accent6"/>
                </a:solidFill>
                <a:latin typeface="+mn-lt"/>
              </a:rPr>
              <a:t>Resizable Speech Bubble</a:t>
            </a:r>
          </a:p>
        </p:txBody>
      </p:sp>
      <p:sp>
        <p:nvSpPr>
          <p:cNvPr id="19" name="Cloud Callout 18">
            <a:extLst>
              <a:ext uri="{FF2B5EF4-FFF2-40B4-BE49-F238E27FC236}">
                <a16:creationId xmlns:a16="http://schemas.microsoft.com/office/drawing/2014/main" id="{4AEB744D-AEBA-C148-95D6-42C28D0CE0A8}"/>
              </a:ext>
            </a:extLst>
          </p:cNvPr>
          <p:cNvSpPr/>
          <p:nvPr userDrawn="1"/>
        </p:nvSpPr>
        <p:spPr>
          <a:xfrm>
            <a:off x="5188252" y="1328975"/>
            <a:ext cx="2214880" cy="1361440"/>
          </a:xfrm>
          <a:prstGeom prst="cloudCallout">
            <a:avLst>
              <a:gd name="adj1" fmla="val -34594"/>
              <a:gd name="adj2" fmla="val 66231"/>
            </a:avLst>
          </a:prstGeom>
          <a:solidFill>
            <a:schemeClr val="bg1"/>
          </a:solidFill>
          <a:ln w="25400"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400" dirty="0">
                <a:solidFill>
                  <a:schemeClr val="accent6"/>
                </a:solidFill>
              </a:rPr>
              <a:t>Resizable</a:t>
            </a:r>
          </a:p>
          <a:p>
            <a:pPr lvl="0" algn="ctr"/>
            <a:r>
              <a:rPr lang="en-US" sz="1400" dirty="0">
                <a:solidFill>
                  <a:schemeClr val="accent6"/>
                </a:solidFill>
              </a:rPr>
              <a:t>Thought Bubble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FDCA34A-3721-E24C-BA23-DE5C823844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11580" y="183683"/>
            <a:ext cx="9768840" cy="786372"/>
          </a:xfrm>
        </p:spPr>
        <p:txBody>
          <a:bodyPr anchor="b" anchorCtr="1">
            <a:normAutofit/>
          </a:bodyPr>
          <a:lstStyle>
            <a:lvl1pPr algn="ctr">
              <a:defRPr sz="4000">
                <a:gradFill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7600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Copy and Paste then resize.</a:t>
            </a:r>
          </a:p>
        </p:txBody>
      </p:sp>
    </p:spTree>
    <p:extLst>
      <p:ext uri="{BB962C8B-B14F-4D97-AF65-F5344CB8AC3E}">
        <p14:creationId xmlns:p14="http://schemas.microsoft.com/office/powerpoint/2010/main" val="197113859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6B72B-15D7-7E4F-4D05-31CC9D646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3E26E1-E921-8AA7-7D7A-0990AD6E91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48101F-8794-A0CD-734B-7A54FCFC0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454A5-2AC8-4436-A7CD-DDBD34A6DCCF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78302F-607E-5515-D173-48CEB46C4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AAB400-E5E0-708A-DB13-15531B92F4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C006C-6290-42AB-86BB-065FCEDF8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73100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1C9034-3A7E-0475-B554-4784E1FC4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18C738-7AF5-4AEA-7FCC-BE5EDC2662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32A440-C5E5-6D78-B6C8-1B97960B55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454A5-2AC8-4436-A7CD-DDBD34A6DCCF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63407E-521F-CE38-4899-D02163AFFC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281EDC-454F-6F26-2001-B3F2C8DB0E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C006C-6290-42AB-86BB-065FCEDF8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75489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EBD27F-16CE-FFE8-FF67-4F55482F0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F9F708-6A00-5CB6-B335-75475FF5D0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F9B31E-2D7E-D74E-29FD-8356A691A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454A5-2AC8-4436-A7CD-DDBD34A6DCCF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06EE11-FC30-924B-74DF-DA310A40D3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04A9D8-B1E5-D53A-13D2-FD9A70E010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C006C-6290-42AB-86BB-065FCEDF8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55287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8E8715-BCB7-DE05-AD19-54B3770A6F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F87FA4-F8CD-8E92-EBF2-D57A75DA09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C2F668-67A8-C7D7-E567-24AF96A57E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10BCB50-8817-F0A7-D4A2-3DBEBAF035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454A5-2AC8-4436-A7CD-DDBD34A6DCCF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EDE077-ADF6-19B1-5018-E61678A16B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52EA83-B379-F67D-724D-7C8F55F140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C006C-6290-42AB-86BB-065FCEDF8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60479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074366-CE53-379F-1056-61F195FD9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6EEEFE-6232-F35C-5D6E-DF14BE7E85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005653-BBF9-954E-CCCF-900CAAE9DF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226FAA2-2ED6-7FCF-98CE-C805650A58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3DA0E92-4B28-5707-42A4-672B2C0FA1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FB5F7CB-F9A8-D18C-5C37-EF5AFB420D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454A5-2AC8-4436-A7CD-DDBD34A6DCCF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A66BF5-44D3-A071-80C1-79F67BA76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E0082BD-A24F-274B-E409-64F12B4F68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C006C-6290-42AB-86BB-065FCEDF8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21969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BD0226-2A42-F445-0106-0ECF86232D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04545F-5C02-BBDF-5CC9-BF92109F61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454A5-2AC8-4436-A7CD-DDBD34A6DCCF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B20A7B-E73B-0BFD-AE40-3828330E93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E8A3C6F-7131-3981-6743-63E1A92CA1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C006C-6290-42AB-86BB-065FCEDF8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09324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D51F59D-5245-DE3A-AF49-FE6EE5D7EC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454A5-2AC8-4436-A7CD-DDBD34A6DCCF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5BBFF94-87CB-7017-7144-565289944B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B9FC63-01D1-90C7-8CF0-4244A117D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C006C-6290-42AB-86BB-065FCEDF8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67496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8E8077-B1F0-7518-E9C8-0D34A6827A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0FAD64-D91B-9949-77C9-3DF4805019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C678F3-4B03-6C0A-3D55-B1431452A8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AFA73C-B364-4DCB-9A0E-F435E0B96A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454A5-2AC8-4436-A7CD-DDBD34A6DCCF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D420A5-4511-4C13-3DF5-0BA905B892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4459C1-454F-E915-32E0-A5F3950AC1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C006C-6290-42AB-86BB-065FCEDF8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466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22759B-B8C1-F545-87BD-BCE1AD7F8E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68337"/>
            <a:ext cx="10515600" cy="1022351"/>
          </a:xfrm>
        </p:spPr>
        <p:txBody>
          <a:bodyPr vert="horz" lIns="91440" tIns="45720" rIns="91440" bIns="45720" rtlCol="0" anchor="b" anchorCtr="1">
            <a:normAutofit/>
          </a:bodyPr>
          <a:lstStyle>
            <a:lvl1pPr>
              <a:defRPr lang="en-US">
                <a:gradFill>
                  <a:gsLst>
                    <a:gs pos="0">
                      <a:schemeClr val="accent2"/>
                    </a:gs>
                    <a:gs pos="67000">
                      <a:schemeClr val="accent1"/>
                    </a:gs>
                    <a:gs pos="100000">
                      <a:schemeClr val="accent1"/>
                    </a:gs>
                  </a:gsLst>
                  <a:lin ang="552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marL="0" lvl="0" algn="ctr"/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EDDBAF-4B7B-1E42-997E-C16DBAC3A6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E67D8F-1ACF-5D47-AFB1-2123ABB63E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6BE438C-5358-5545-B7A7-4041AD3802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D7C1E5E-574F-C14C-9C61-6420313D1B9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5307449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442F93-A0FD-B8A4-A7C8-EA36626907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16AD30-4FD3-FE4F-3C2C-AAF688C8E30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E7786A-2311-CA37-71D8-DE4EF02F7C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FC798C-43CD-DB46-FE49-CCAF3585F3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454A5-2AC8-4436-A7CD-DDBD34A6DCCF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28BCE4-11DA-7BE0-4875-CCD9C59727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FB546-C41B-6BCC-2F21-D2F370A081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C006C-6290-42AB-86BB-065FCEDF8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97405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25931C-C12D-000A-F2D2-F3D45A3B91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788D568-7175-CBF8-10DD-462C86F497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D92E80-5128-AA8C-AA2E-B553535FC8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454A5-2AC8-4436-A7CD-DDBD34A6DCCF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6E0019-F62B-258A-1D4C-85FD04E1A7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4D9C22-CFAB-2E47-6323-892BA8426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C006C-6290-42AB-86BB-065FCEDF8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28589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BD2D61E-70FC-BF37-44E0-477AE454D9D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2FBD69-558F-B053-B0F2-4B65E5C53B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8A4949-8FF3-7E74-0598-22531BCD47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454A5-2AC8-4436-A7CD-DDBD34A6DCCF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BC00E1-E72C-45AC-5AD7-3F451BA53B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8FEE25-584B-AD6E-DDE9-9603737D9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C006C-6290-42AB-86BB-065FCEDF8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85089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F5CDD9-10CE-7A44-BCCB-D686258050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02640"/>
            <a:ext cx="10515600" cy="888048"/>
          </a:xfrm>
        </p:spPr>
        <p:txBody>
          <a:bodyPr vert="horz" lIns="91440" tIns="45720" rIns="91440" bIns="45720" rtlCol="0" anchor="b" anchorCtr="1">
            <a:normAutofit/>
          </a:bodyPr>
          <a:lstStyle>
            <a:lvl1pPr>
              <a:defRPr lang="en-US">
                <a:gradFill>
                  <a:gsLst>
                    <a:gs pos="0">
                      <a:schemeClr val="accent2"/>
                    </a:gs>
                    <a:gs pos="67000">
                      <a:schemeClr val="accent1"/>
                    </a:gs>
                    <a:gs pos="100000">
                      <a:schemeClr val="accent1"/>
                    </a:gs>
                  </a:gsLst>
                  <a:lin ang="552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marL="0" lvl="0" algn="ctr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51772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44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40.xml"/><Relationship Id="rId25" Type="http://schemas.openxmlformats.org/officeDocument/2006/relationships/image" Target="../media/image14.png"/><Relationship Id="rId2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39.xml"/><Relationship Id="rId2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24" Type="http://schemas.openxmlformats.org/officeDocument/2006/relationships/theme" Target="../theme/theme2.xml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23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33.xml"/><Relationship Id="rId19" Type="http://schemas.openxmlformats.org/officeDocument/2006/relationships/slideLayout" Target="../slideLayouts/slideLayout42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Relationship Id="rId22" Type="http://schemas.openxmlformats.org/officeDocument/2006/relationships/slideLayout" Target="../slideLayouts/slideLayout4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slideLayout" Target="../slideLayouts/slideLayout59.xml"/><Relationship Id="rId18" Type="http://schemas.openxmlformats.org/officeDocument/2006/relationships/slideLayout" Target="../slideLayouts/slideLayout64.xml"/><Relationship Id="rId26" Type="http://schemas.openxmlformats.org/officeDocument/2006/relationships/theme" Target="../theme/theme3.xml"/><Relationship Id="rId3" Type="http://schemas.openxmlformats.org/officeDocument/2006/relationships/slideLayout" Target="../slideLayouts/slideLayout49.xml"/><Relationship Id="rId21" Type="http://schemas.openxmlformats.org/officeDocument/2006/relationships/slideLayout" Target="../slideLayouts/slideLayout67.xml"/><Relationship Id="rId7" Type="http://schemas.openxmlformats.org/officeDocument/2006/relationships/slideLayout" Target="../slideLayouts/slideLayout53.xml"/><Relationship Id="rId12" Type="http://schemas.openxmlformats.org/officeDocument/2006/relationships/slideLayout" Target="../slideLayouts/slideLayout58.xml"/><Relationship Id="rId17" Type="http://schemas.openxmlformats.org/officeDocument/2006/relationships/slideLayout" Target="../slideLayouts/slideLayout63.xml"/><Relationship Id="rId25" Type="http://schemas.openxmlformats.org/officeDocument/2006/relationships/slideLayout" Target="../slideLayouts/slideLayout71.xml"/><Relationship Id="rId2" Type="http://schemas.openxmlformats.org/officeDocument/2006/relationships/slideLayout" Target="../slideLayouts/slideLayout48.xml"/><Relationship Id="rId16" Type="http://schemas.openxmlformats.org/officeDocument/2006/relationships/slideLayout" Target="../slideLayouts/slideLayout62.xml"/><Relationship Id="rId20" Type="http://schemas.openxmlformats.org/officeDocument/2006/relationships/slideLayout" Target="../slideLayouts/slideLayout66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24" Type="http://schemas.openxmlformats.org/officeDocument/2006/relationships/slideLayout" Target="../slideLayouts/slideLayout70.xml"/><Relationship Id="rId5" Type="http://schemas.openxmlformats.org/officeDocument/2006/relationships/slideLayout" Target="../slideLayouts/slideLayout51.xml"/><Relationship Id="rId15" Type="http://schemas.openxmlformats.org/officeDocument/2006/relationships/slideLayout" Target="../slideLayouts/slideLayout61.xml"/><Relationship Id="rId23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56.xml"/><Relationship Id="rId19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Relationship Id="rId14" Type="http://schemas.openxmlformats.org/officeDocument/2006/relationships/slideLayout" Target="../slideLayouts/slideLayout60.xml"/><Relationship Id="rId22" Type="http://schemas.openxmlformats.org/officeDocument/2006/relationships/slideLayout" Target="../slideLayouts/slideLayout68.xml"/><Relationship Id="rId27" Type="http://schemas.openxmlformats.org/officeDocument/2006/relationships/image" Target="../media/image14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8FDE5CD-4332-2D44-AD5F-C31ED3EFDB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6280"/>
            <a:ext cx="10515600" cy="10096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958990-C8AB-B74A-86F9-E680EBD9C0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EC45B6-083E-804E-9490-747AC20469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3F6F48-989B-8545-A480-B7BEE17AB4F9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9886DF0-EDC1-2B43-815C-AA65EE552A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7AC6D7-C5C1-DC40-B82B-D8036529D78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6451AA3-2F46-5F43-84E5-BB5B8D68F44C}"/>
              </a:ext>
            </a:extLst>
          </p:cNvPr>
          <p:cNvSpPr txBox="1"/>
          <p:nvPr userDrawn="1"/>
        </p:nvSpPr>
        <p:spPr>
          <a:xfrm>
            <a:off x="3937000" y="6400412"/>
            <a:ext cx="4318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75000"/>
                  </a:schemeClr>
                </a:solidFill>
              </a:rPr>
              <a:t>Copyright 2024. A.R.R.</a:t>
            </a:r>
          </a:p>
        </p:txBody>
      </p:sp>
    </p:spTree>
    <p:extLst>
      <p:ext uri="{BB962C8B-B14F-4D97-AF65-F5344CB8AC3E}">
        <p14:creationId xmlns:p14="http://schemas.microsoft.com/office/powerpoint/2010/main" val="3715638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8FDE5CD-4332-2D44-AD5F-C31ED3EFDB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958990-C8AB-B74A-86F9-E680EBD9C0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EC45B6-083E-804E-9490-747AC20469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3F6F48-989B-8545-A480-B7BEE17AB4F9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9886DF0-EDC1-2B43-815C-AA65EE552A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7AC6D7-C5C1-DC40-B82B-D8036529D78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6451AA3-2F46-5F43-84E5-BB5B8D68F44C}"/>
              </a:ext>
            </a:extLst>
          </p:cNvPr>
          <p:cNvSpPr txBox="1"/>
          <p:nvPr userDrawn="1"/>
        </p:nvSpPr>
        <p:spPr>
          <a:xfrm>
            <a:off x="3937000" y="6400412"/>
            <a:ext cx="4318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75000"/>
                  </a:schemeClr>
                </a:solidFill>
              </a:rPr>
              <a:t>Copyright 2024. A.R.R.</a:t>
            </a:r>
          </a:p>
        </p:txBody>
      </p:sp>
    </p:spTree>
    <p:extLst>
      <p:ext uri="{BB962C8B-B14F-4D97-AF65-F5344CB8AC3E}">
        <p14:creationId xmlns:p14="http://schemas.microsoft.com/office/powerpoint/2010/main" val="455451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  <p:sldLayoutId id="2147483702" r:id="rId18"/>
    <p:sldLayoutId id="2147483703" r:id="rId19"/>
    <p:sldLayoutId id="2147483704" r:id="rId20"/>
    <p:sldLayoutId id="2147483705" r:id="rId21"/>
    <p:sldLayoutId id="2147483706" r:id="rId22"/>
    <p:sldLayoutId id="2147483707" r:id="rId2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8FDE5CD-4332-2D44-AD5F-C31ED3EFDB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958990-C8AB-B74A-86F9-E680EBD9C0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EC45B6-083E-804E-9490-747AC20469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3F6F48-989B-8545-A480-B7BEE17AB4F9}" type="datetimeFigureOut">
              <a:rPr lang="en-US" smtClean="0"/>
              <a:t>2/27/2025</a:t>
            </a:fld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9886DF0-EDC1-2B43-815C-AA65EE552A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7AC6D7-C5C1-DC40-B82B-D8036529D78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6451AA3-2F46-5F43-84E5-BB5B8D68F44C}"/>
              </a:ext>
            </a:extLst>
          </p:cNvPr>
          <p:cNvSpPr txBox="1"/>
          <p:nvPr userDrawn="1"/>
        </p:nvSpPr>
        <p:spPr>
          <a:xfrm>
            <a:off x="3937000" y="6400412"/>
            <a:ext cx="4318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75000"/>
                  </a:schemeClr>
                </a:solidFill>
              </a:rPr>
              <a:t>Copyright 2021. A.R.R.</a:t>
            </a:r>
          </a:p>
        </p:txBody>
      </p:sp>
    </p:spTree>
    <p:extLst>
      <p:ext uri="{BB962C8B-B14F-4D97-AF65-F5344CB8AC3E}">
        <p14:creationId xmlns:p14="http://schemas.microsoft.com/office/powerpoint/2010/main" val="1435330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  <p:sldLayoutId id="2147483725" r:id="rId17"/>
    <p:sldLayoutId id="2147483726" r:id="rId18"/>
    <p:sldLayoutId id="2147483727" r:id="rId19"/>
    <p:sldLayoutId id="2147483728" r:id="rId20"/>
    <p:sldLayoutId id="2147483729" r:id="rId21"/>
    <p:sldLayoutId id="2147483730" r:id="rId22"/>
    <p:sldLayoutId id="2147483731" r:id="rId23"/>
    <p:sldLayoutId id="2147483732" r:id="rId24"/>
    <p:sldLayoutId id="2147483733" r:id="rId2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D6B65A4-B2F1-28A5-4F09-D9B4B426CC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A6C744-B725-1AEC-4D40-B843551E93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F6A984-314A-14C6-CAEF-E692BF7A24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59454A5-2AC8-4436-A7CD-DDBD34A6DCCF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E14E0D-354F-DA4B-59C4-8984062A1F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2413AF-8471-F15E-5D1F-959FAD2B5C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8DC006C-6290-42AB-86BB-065FCEDF8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43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6CA469-9D71-3E42-87FA-9E3CC23723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8763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Perceived Unusual Behavior (PUB) User-Level Program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275B87A-BC76-EB41-A7F7-DFEB0D49275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Version 2.0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31860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219FC4-6309-464D-3E5E-120AD4D0D0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E95CDF-742E-B6F3-A18C-CA3D168319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PUB Observable Signs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2EB9FC-07EF-A83A-BE56-28BC50CA8C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Agitation</a:t>
            </a:r>
          </a:p>
          <a:p>
            <a:endParaRPr lang="en-US" sz="3200" dirty="0"/>
          </a:p>
          <a:p>
            <a:r>
              <a:rPr lang="en-US" sz="3200" dirty="0"/>
              <a:t>Incoherent speech</a:t>
            </a:r>
          </a:p>
          <a:p>
            <a:endParaRPr lang="en-US" sz="3200" dirty="0"/>
          </a:p>
          <a:p>
            <a:r>
              <a:rPr lang="en-US" sz="3200" dirty="0"/>
              <a:t>Extreme emotional reactions</a:t>
            </a:r>
          </a:p>
          <a:p>
            <a:endParaRPr lang="en-US" sz="3200" dirty="0"/>
          </a:p>
          <a:p>
            <a:r>
              <a:rPr lang="en-US" sz="3200" dirty="0"/>
              <a:t>Aggression or violence</a:t>
            </a:r>
          </a:p>
        </p:txBody>
      </p:sp>
    </p:spTree>
    <p:extLst>
      <p:ext uri="{BB962C8B-B14F-4D97-AF65-F5344CB8AC3E}">
        <p14:creationId xmlns:p14="http://schemas.microsoft.com/office/powerpoint/2010/main" val="3524961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EFECCD-362D-2F82-4839-4C99F3A4D2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2A383-123B-0E8C-CA22-C4763DE3EE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PUB Observable Signs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9B2314-2C4E-6284-EE07-76961E7534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Paranoia </a:t>
            </a:r>
          </a:p>
          <a:p>
            <a:endParaRPr lang="en-US" sz="3200" dirty="0"/>
          </a:p>
          <a:p>
            <a:r>
              <a:rPr lang="en-US" sz="3200" dirty="0"/>
              <a:t>Delusional</a:t>
            </a:r>
          </a:p>
          <a:p>
            <a:endParaRPr lang="en-US" sz="3200" dirty="0"/>
          </a:p>
          <a:p>
            <a:r>
              <a:rPr lang="en-US" sz="3200" dirty="0"/>
              <a:t>Withdrawal (avoiding eye contact; stop talking)</a:t>
            </a:r>
          </a:p>
          <a:p>
            <a:endParaRPr lang="en-US" sz="3200" dirty="0"/>
          </a:p>
          <a:p>
            <a:r>
              <a:rPr lang="en-US" sz="3200" dirty="0"/>
              <a:t>Happy to extremely angry</a:t>
            </a:r>
          </a:p>
        </p:txBody>
      </p:sp>
    </p:spTree>
    <p:extLst>
      <p:ext uri="{BB962C8B-B14F-4D97-AF65-F5344CB8AC3E}">
        <p14:creationId xmlns:p14="http://schemas.microsoft.com/office/powerpoint/2010/main" val="3353746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6A058A-532D-A88B-4336-B7C3E8C2B8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screen with white text">
            <a:extLst>
              <a:ext uri="{FF2B5EF4-FFF2-40B4-BE49-F238E27FC236}">
                <a16:creationId xmlns:a16="http://schemas.microsoft.com/office/drawing/2014/main" id="{616C2D7A-BD4E-4CEF-D3C0-EE25947E6A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7726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71DD07-7B01-5F69-8476-739D62B03D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Plausible causes of PUB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82D172-C73F-7282-8BE6-49AEAADBFD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Acting out a practical joke		Failure to take medication</a:t>
            </a:r>
          </a:p>
          <a:p>
            <a:pPr marL="0" indent="0">
              <a:buNone/>
            </a:pPr>
            <a:r>
              <a:rPr lang="en-US" dirty="0"/>
              <a:t>Theatrical rehearsal			Medical condition (Epilepsy)</a:t>
            </a:r>
          </a:p>
          <a:p>
            <a:pPr marL="0" indent="0">
              <a:buNone/>
            </a:pPr>
            <a:r>
              <a:rPr lang="en-US" dirty="0"/>
              <a:t>Imitation					Stress (environmental)</a:t>
            </a:r>
          </a:p>
          <a:p>
            <a:pPr marL="0" indent="0">
              <a:buNone/>
            </a:pPr>
            <a:r>
              <a:rPr lang="en-US" dirty="0"/>
              <a:t>Deaf or hard of hearing		Trauma (head injury, PTSD)</a:t>
            </a:r>
          </a:p>
          <a:p>
            <a:pPr marL="0" indent="0">
              <a:buNone/>
            </a:pPr>
            <a:r>
              <a:rPr lang="en-US" dirty="0"/>
              <a:t>Mental health disorder			Dehydration</a:t>
            </a:r>
          </a:p>
          <a:p>
            <a:pPr marL="0" indent="0">
              <a:buNone/>
            </a:pPr>
            <a:r>
              <a:rPr lang="en-US" dirty="0"/>
              <a:t>Substance abuse (licit or illicit)	Shock</a:t>
            </a:r>
          </a:p>
          <a:p>
            <a:pPr marL="0" indent="0">
              <a:buNone/>
            </a:pPr>
            <a:r>
              <a:rPr lang="en-US" dirty="0"/>
              <a:t>Substance withdrawal			Hyponatremia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25326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8B3F68-107C-434F-AA38-110D5EA91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2170031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19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AD0DBB9-1A4B-4391-81D4-CB19F9AB91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082819" y="0"/>
            <a:ext cx="4097211" cy="2170661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48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63BBA22-50EA-4C4D-BE05-F1CE4E63A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5010646" y="-5010043"/>
            <a:ext cx="2170709" cy="12192000"/>
          </a:xfrm>
          <a:prstGeom prst="rect">
            <a:avLst/>
          </a:prstGeom>
          <a:gradFill>
            <a:gsLst>
              <a:gs pos="23000">
                <a:schemeClr val="accent1">
                  <a:lumMod val="75000"/>
                  <a:alpha val="16000"/>
                </a:schemeClr>
              </a:gs>
              <a:gs pos="99000">
                <a:srgbClr val="000000">
                  <a:alpha val="45000"/>
                </a:srgbClr>
              </a:gs>
            </a:gsLst>
            <a:lin ang="21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2CEF8D3-23A3-B926-6E92-B5F3ABBEBC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3564" y="348865"/>
            <a:ext cx="9718111" cy="1576446"/>
          </a:xfrm>
        </p:spPr>
        <p:txBody>
          <a:bodyPr anchor="ctr">
            <a:normAutofit/>
          </a:bodyPr>
          <a:lstStyle/>
          <a:p>
            <a:r>
              <a:rPr lang="en-US" sz="4000" dirty="0">
                <a:solidFill>
                  <a:srgbClr val="FFFFFF"/>
                </a:solidFill>
              </a:rPr>
              <a:t>PUB Physical Indicators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9A553D68-3CA5-2F71-5DC1-DE7CC1B702A9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644056" y="2615979"/>
          <a:ext cx="10927829" cy="36894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332836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8B3F68-107C-434F-AA38-110D5EA91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2170031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19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AD0DBB9-1A4B-4391-81D4-CB19F9AB91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082819" y="0"/>
            <a:ext cx="4097211" cy="2170661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48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63BBA22-50EA-4C4D-BE05-F1CE4E63A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5010646" y="-5010043"/>
            <a:ext cx="2170709" cy="12192000"/>
          </a:xfrm>
          <a:prstGeom prst="rect">
            <a:avLst/>
          </a:prstGeom>
          <a:gradFill>
            <a:gsLst>
              <a:gs pos="23000">
                <a:schemeClr val="accent1">
                  <a:lumMod val="75000"/>
                  <a:alpha val="16000"/>
                </a:schemeClr>
              </a:gs>
              <a:gs pos="99000">
                <a:srgbClr val="000000">
                  <a:alpha val="45000"/>
                </a:srgbClr>
              </a:gs>
            </a:gsLst>
            <a:lin ang="21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CDA8F9F-18CF-2052-839C-D3A53C08E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3564" y="348865"/>
            <a:ext cx="9718111" cy="1576446"/>
          </a:xfrm>
        </p:spPr>
        <p:txBody>
          <a:bodyPr anchor="ctr">
            <a:normAutofit/>
          </a:bodyPr>
          <a:lstStyle/>
          <a:p>
            <a:r>
              <a:rPr lang="en-US" sz="4000" dirty="0">
                <a:solidFill>
                  <a:srgbClr val="FFFFFF"/>
                </a:solidFill>
              </a:rPr>
              <a:t>PUB Physical Indicators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3AE080C0-C224-2C61-B471-A5C0CC701230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644056" y="2615979"/>
          <a:ext cx="10927829" cy="36894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225660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15F554-7392-2EF4-88B3-B29388F859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PUB Perceived Indicators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11A314E7-93C2-24FD-6356-B0C4BC6451FE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10254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680120-26A1-1251-9357-BF70E19E0E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FFE74A-DF5E-2477-C602-FB2FA10E37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De-Escalation Techniques</a:t>
            </a: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DF310DB9-CAA7-B3A1-4334-12203612B90A}"/>
              </a:ext>
            </a:extLst>
          </p:cNvPr>
          <p:cNvSpPr/>
          <p:nvPr/>
        </p:nvSpPr>
        <p:spPr>
          <a:xfrm>
            <a:off x="5744638" y="2694112"/>
            <a:ext cx="668523" cy="91440"/>
          </a:xfrm>
          <a:custGeom>
            <a:avLst/>
            <a:gdLst>
              <a:gd name="connsiteX0" fmla="*/ 0 w 668523"/>
              <a:gd name="connsiteY0" fmla="*/ 45720 h 91440"/>
              <a:gd name="connsiteX1" fmla="*/ 668523 w 668523"/>
              <a:gd name="connsiteY1" fmla="*/ 45720 h 9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8523" h="91440">
                <a:moveTo>
                  <a:pt x="0" y="45720"/>
                </a:moveTo>
                <a:lnTo>
                  <a:pt x="668523" y="45720"/>
                </a:lnTo>
              </a:path>
            </a:pathLst>
          </a:custGeom>
          <a:noFill/>
          <a:ln>
            <a:tailEnd type="arrow"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29483" tIns="42225" rIns="329484" bIns="42224" numCol="1" spcCol="1270" anchor="ctr" anchorCtr="0">
            <a:noAutofit/>
          </a:bodyPr>
          <a:lstStyle/>
          <a:p>
            <a:pPr marL="0" marR="0" lvl="0" indent="0" algn="ctr" defTabSz="2222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en-US" sz="500" b="0" i="0" u="none" strike="noStrike" kern="120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96607622-BB0A-2989-371B-1C634144F79C}"/>
              </a:ext>
            </a:extLst>
          </p:cNvPr>
          <p:cNvSpPr/>
          <p:nvPr/>
        </p:nvSpPr>
        <p:spPr>
          <a:xfrm>
            <a:off x="2706772" y="1827933"/>
            <a:ext cx="3039665" cy="1823799"/>
          </a:xfrm>
          <a:custGeom>
            <a:avLst/>
            <a:gdLst>
              <a:gd name="connsiteX0" fmla="*/ 0 w 3039665"/>
              <a:gd name="connsiteY0" fmla="*/ 0 h 1823799"/>
              <a:gd name="connsiteX1" fmla="*/ 3039665 w 3039665"/>
              <a:gd name="connsiteY1" fmla="*/ 0 h 1823799"/>
              <a:gd name="connsiteX2" fmla="*/ 3039665 w 3039665"/>
              <a:gd name="connsiteY2" fmla="*/ 1823799 h 1823799"/>
              <a:gd name="connsiteX3" fmla="*/ 0 w 3039665"/>
              <a:gd name="connsiteY3" fmla="*/ 1823799 h 1823799"/>
              <a:gd name="connsiteX4" fmla="*/ 0 w 3039665"/>
              <a:gd name="connsiteY4" fmla="*/ 0 h 1823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39665" h="1823799">
                <a:moveTo>
                  <a:pt x="0" y="0"/>
                </a:moveTo>
                <a:lnTo>
                  <a:pt x="3039665" y="0"/>
                </a:lnTo>
                <a:lnTo>
                  <a:pt x="3039665" y="1823799"/>
                </a:lnTo>
                <a:lnTo>
                  <a:pt x="0" y="182379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8946" tIns="156345" rIns="148946" bIns="156345" numCol="1" spcCol="1270" anchor="ctr" anchorCtr="0">
            <a:noAutofit/>
          </a:bodyPr>
          <a:lstStyle/>
          <a:p>
            <a:pPr marL="0" marR="0" lvl="0" indent="0" algn="ctr" defTabSz="12446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Stay calm and non-threatening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69BCD52F-37A0-0098-EB0E-3FE155EFF46B}"/>
              </a:ext>
            </a:extLst>
          </p:cNvPr>
          <p:cNvSpPr/>
          <p:nvPr/>
        </p:nvSpPr>
        <p:spPr>
          <a:xfrm>
            <a:off x="4226605" y="3649932"/>
            <a:ext cx="3738788" cy="668523"/>
          </a:xfrm>
          <a:custGeom>
            <a:avLst/>
            <a:gdLst>
              <a:gd name="connsiteX0" fmla="*/ 3738788 w 3738788"/>
              <a:gd name="connsiteY0" fmla="*/ 0 h 668523"/>
              <a:gd name="connsiteX1" fmla="*/ 3738788 w 3738788"/>
              <a:gd name="connsiteY1" fmla="*/ 351361 h 668523"/>
              <a:gd name="connsiteX2" fmla="*/ 0 w 3738788"/>
              <a:gd name="connsiteY2" fmla="*/ 351361 h 668523"/>
              <a:gd name="connsiteX3" fmla="*/ 0 w 3738788"/>
              <a:gd name="connsiteY3" fmla="*/ 668523 h 668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38788" h="668523">
                <a:moveTo>
                  <a:pt x="3738788" y="0"/>
                </a:moveTo>
                <a:lnTo>
                  <a:pt x="3738788" y="351361"/>
                </a:lnTo>
                <a:lnTo>
                  <a:pt x="0" y="351361"/>
                </a:lnTo>
                <a:lnTo>
                  <a:pt x="0" y="668523"/>
                </a:lnTo>
              </a:path>
            </a:pathLst>
          </a:custGeom>
          <a:noFill/>
          <a:ln>
            <a:tailEnd type="arrow"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787005" tIns="330766" rIns="1787004" bIns="330766" numCol="1" spcCol="1270" anchor="ctr" anchorCtr="0">
            <a:noAutofit/>
          </a:bodyPr>
          <a:lstStyle/>
          <a:p>
            <a:pPr marL="0" marR="0" lvl="0" indent="0" algn="ctr" defTabSz="2222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en-US" sz="500" b="0" i="0" u="none" strike="noStrike" kern="120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AF8C8A7D-DEB1-201A-6DA5-DCF820138AB9}"/>
              </a:ext>
            </a:extLst>
          </p:cNvPr>
          <p:cNvSpPr/>
          <p:nvPr/>
        </p:nvSpPr>
        <p:spPr>
          <a:xfrm>
            <a:off x="6445561" y="1827933"/>
            <a:ext cx="3039665" cy="1823799"/>
          </a:xfrm>
          <a:custGeom>
            <a:avLst/>
            <a:gdLst>
              <a:gd name="connsiteX0" fmla="*/ 0 w 3039665"/>
              <a:gd name="connsiteY0" fmla="*/ 0 h 1823799"/>
              <a:gd name="connsiteX1" fmla="*/ 3039665 w 3039665"/>
              <a:gd name="connsiteY1" fmla="*/ 0 h 1823799"/>
              <a:gd name="connsiteX2" fmla="*/ 3039665 w 3039665"/>
              <a:gd name="connsiteY2" fmla="*/ 1823799 h 1823799"/>
              <a:gd name="connsiteX3" fmla="*/ 0 w 3039665"/>
              <a:gd name="connsiteY3" fmla="*/ 1823799 h 1823799"/>
              <a:gd name="connsiteX4" fmla="*/ 0 w 3039665"/>
              <a:gd name="connsiteY4" fmla="*/ 0 h 1823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39665" h="1823799">
                <a:moveTo>
                  <a:pt x="0" y="0"/>
                </a:moveTo>
                <a:lnTo>
                  <a:pt x="3039665" y="0"/>
                </a:lnTo>
                <a:lnTo>
                  <a:pt x="3039665" y="1823799"/>
                </a:lnTo>
                <a:lnTo>
                  <a:pt x="0" y="182379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8946" tIns="156345" rIns="148946" bIns="156345" numCol="1" spcCol="1270" anchor="ctr" anchorCtr="0">
            <a:noAutofit/>
          </a:bodyPr>
          <a:lstStyle/>
          <a:p>
            <a:pPr marL="0" marR="0" lvl="0" indent="0" algn="ctr" defTabSz="12446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Empathy and validation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88D7BFA4-EF1C-F872-4953-44D1814B483F}"/>
              </a:ext>
            </a:extLst>
          </p:cNvPr>
          <p:cNvSpPr/>
          <p:nvPr/>
        </p:nvSpPr>
        <p:spPr>
          <a:xfrm>
            <a:off x="5744638" y="5217035"/>
            <a:ext cx="668523" cy="91440"/>
          </a:xfrm>
          <a:custGeom>
            <a:avLst/>
            <a:gdLst>
              <a:gd name="connsiteX0" fmla="*/ 0 w 668523"/>
              <a:gd name="connsiteY0" fmla="*/ 45720 h 91440"/>
              <a:gd name="connsiteX1" fmla="*/ 668523 w 668523"/>
              <a:gd name="connsiteY1" fmla="*/ 45720 h 9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8523" h="91440">
                <a:moveTo>
                  <a:pt x="0" y="45720"/>
                </a:moveTo>
                <a:lnTo>
                  <a:pt x="668523" y="45720"/>
                </a:lnTo>
              </a:path>
            </a:pathLst>
          </a:custGeom>
          <a:noFill/>
          <a:ln>
            <a:tailEnd type="arrow"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29483" tIns="42224" rIns="329484" bIns="42225" numCol="1" spcCol="1270" anchor="ctr" anchorCtr="0">
            <a:noAutofit/>
          </a:bodyPr>
          <a:lstStyle/>
          <a:p>
            <a:pPr marL="0" marR="0" lvl="0" indent="0" algn="ctr" defTabSz="2222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en-US" sz="500" b="0" i="0" u="none" strike="noStrike" kern="120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3CE3F08D-13F1-495F-4C16-6DAED2B6510D}"/>
              </a:ext>
            </a:extLst>
          </p:cNvPr>
          <p:cNvSpPr/>
          <p:nvPr/>
        </p:nvSpPr>
        <p:spPr>
          <a:xfrm>
            <a:off x="2706772" y="4270935"/>
            <a:ext cx="3039665" cy="1823799"/>
          </a:xfrm>
          <a:custGeom>
            <a:avLst/>
            <a:gdLst>
              <a:gd name="connsiteX0" fmla="*/ 0 w 3039665"/>
              <a:gd name="connsiteY0" fmla="*/ 0 h 1823799"/>
              <a:gd name="connsiteX1" fmla="*/ 3039665 w 3039665"/>
              <a:gd name="connsiteY1" fmla="*/ 0 h 1823799"/>
              <a:gd name="connsiteX2" fmla="*/ 3039665 w 3039665"/>
              <a:gd name="connsiteY2" fmla="*/ 1823799 h 1823799"/>
              <a:gd name="connsiteX3" fmla="*/ 0 w 3039665"/>
              <a:gd name="connsiteY3" fmla="*/ 1823799 h 1823799"/>
              <a:gd name="connsiteX4" fmla="*/ 0 w 3039665"/>
              <a:gd name="connsiteY4" fmla="*/ 0 h 1823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39665" h="1823799">
                <a:moveTo>
                  <a:pt x="0" y="0"/>
                </a:moveTo>
                <a:lnTo>
                  <a:pt x="3039665" y="0"/>
                </a:lnTo>
                <a:lnTo>
                  <a:pt x="3039665" y="1823799"/>
                </a:lnTo>
                <a:lnTo>
                  <a:pt x="0" y="182379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8946" tIns="156345" rIns="148946" bIns="156345" numCol="1" spcCol="1270" anchor="ctr" anchorCtr="0">
            <a:noAutofit/>
          </a:bodyPr>
          <a:lstStyle/>
          <a:p>
            <a:pPr marL="0" marR="0" lvl="0" indent="0" algn="ctr" defTabSz="12446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Clear &amp; simple communication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CFDF8F23-3161-DBD1-4655-6239E9A9D903}"/>
              </a:ext>
            </a:extLst>
          </p:cNvPr>
          <p:cNvSpPr/>
          <p:nvPr/>
        </p:nvSpPr>
        <p:spPr>
          <a:xfrm>
            <a:off x="6445561" y="4350855"/>
            <a:ext cx="3039665" cy="1823799"/>
          </a:xfrm>
          <a:custGeom>
            <a:avLst/>
            <a:gdLst>
              <a:gd name="connsiteX0" fmla="*/ 0 w 3039665"/>
              <a:gd name="connsiteY0" fmla="*/ 0 h 1823799"/>
              <a:gd name="connsiteX1" fmla="*/ 3039665 w 3039665"/>
              <a:gd name="connsiteY1" fmla="*/ 0 h 1823799"/>
              <a:gd name="connsiteX2" fmla="*/ 3039665 w 3039665"/>
              <a:gd name="connsiteY2" fmla="*/ 1823799 h 1823799"/>
              <a:gd name="connsiteX3" fmla="*/ 0 w 3039665"/>
              <a:gd name="connsiteY3" fmla="*/ 1823799 h 1823799"/>
              <a:gd name="connsiteX4" fmla="*/ 0 w 3039665"/>
              <a:gd name="connsiteY4" fmla="*/ 0 h 1823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39665" h="1823799">
                <a:moveTo>
                  <a:pt x="0" y="0"/>
                </a:moveTo>
                <a:lnTo>
                  <a:pt x="3039665" y="0"/>
                </a:lnTo>
                <a:lnTo>
                  <a:pt x="3039665" y="1823799"/>
                </a:lnTo>
                <a:lnTo>
                  <a:pt x="0" y="182379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8946" tIns="156345" rIns="148946" bIns="156345" numCol="1" spcCol="1270" anchor="ctr" anchorCtr="0">
            <a:noAutofit/>
          </a:bodyPr>
          <a:lstStyle/>
          <a:p>
            <a:pPr marL="0" marR="0" lvl="0" indent="0" algn="ctr" defTabSz="12446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Give space (if possible)</a:t>
            </a:r>
          </a:p>
        </p:txBody>
      </p:sp>
    </p:spTree>
    <p:extLst>
      <p:ext uri="{BB962C8B-B14F-4D97-AF65-F5344CB8AC3E}">
        <p14:creationId xmlns:p14="http://schemas.microsoft.com/office/powerpoint/2010/main" val="3573069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A3CE59-A39B-1D39-DB0F-FBF8DBBD3A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66F85C-F131-D153-118E-A33544EE06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De-Escalation Techniques</a:t>
            </a: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9BA5FEB8-03B8-020C-0332-5D19D1CB2989}"/>
              </a:ext>
            </a:extLst>
          </p:cNvPr>
          <p:cNvSpPr/>
          <p:nvPr/>
        </p:nvSpPr>
        <p:spPr>
          <a:xfrm>
            <a:off x="5744638" y="2694112"/>
            <a:ext cx="668523" cy="91440"/>
          </a:xfrm>
          <a:custGeom>
            <a:avLst/>
            <a:gdLst>
              <a:gd name="connsiteX0" fmla="*/ 0 w 668523"/>
              <a:gd name="connsiteY0" fmla="*/ 45720 h 91440"/>
              <a:gd name="connsiteX1" fmla="*/ 668523 w 668523"/>
              <a:gd name="connsiteY1" fmla="*/ 45720 h 9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8523" h="91440">
                <a:moveTo>
                  <a:pt x="0" y="45720"/>
                </a:moveTo>
                <a:lnTo>
                  <a:pt x="668523" y="45720"/>
                </a:lnTo>
              </a:path>
            </a:pathLst>
          </a:custGeom>
          <a:noFill/>
          <a:ln>
            <a:tailEnd type="arrow"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29483" tIns="42225" rIns="329484" bIns="42224" numCol="1" spcCol="1270" anchor="ctr" anchorCtr="0">
            <a:noAutofit/>
          </a:bodyPr>
          <a:lstStyle/>
          <a:p>
            <a:pPr marL="0" marR="0" lvl="0" indent="0" algn="ctr" defTabSz="2222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en-US" sz="500" b="0" i="0" u="none" strike="noStrike" kern="120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71DA6BF1-28AD-B7FD-38E3-D64DA2BC0D31}"/>
              </a:ext>
            </a:extLst>
          </p:cNvPr>
          <p:cNvSpPr/>
          <p:nvPr/>
        </p:nvSpPr>
        <p:spPr>
          <a:xfrm>
            <a:off x="2706772" y="1827933"/>
            <a:ext cx="3039665" cy="1823799"/>
          </a:xfrm>
          <a:custGeom>
            <a:avLst/>
            <a:gdLst>
              <a:gd name="connsiteX0" fmla="*/ 0 w 3039665"/>
              <a:gd name="connsiteY0" fmla="*/ 0 h 1823799"/>
              <a:gd name="connsiteX1" fmla="*/ 3039665 w 3039665"/>
              <a:gd name="connsiteY1" fmla="*/ 0 h 1823799"/>
              <a:gd name="connsiteX2" fmla="*/ 3039665 w 3039665"/>
              <a:gd name="connsiteY2" fmla="*/ 1823799 h 1823799"/>
              <a:gd name="connsiteX3" fmla="*/ 0 w 3039665"/>
              <a:gd name="connsiteY3" fmla="*/ 1823799 h 1823799"/>
              <a:gd name="connsiteX4" fmla="*/ 0 w 3039665"/>
              <a:gd name="connsiteY4" fmla="*/ 0 h 1823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39665" h="1823799">
                <a:moveTo>
                  <a:pt x="0" y="0"/>
                </a:moveTo>
                <a:lnTo>
                  <a:pt x="3039665" y="0"/>
                </a:lnTo>
                <a:lnTo>
                  <a:pt x="3039665" y="1823799"/>
                </a:lnTo>
                <a:lnTo>
                  <a:pt x="0" y="182379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8946" tIns="156345" rIns="148946" bIns="156345" numCol="1" spcCol="1270" anchor="ctr" anchorCtr="0">
            <a:noAutofit/>
          </a:bodyPr>
          <a:lstStyle/>
          <a:p>
            <a:pPr marL="0" marR="0" lvl="0" indent="0" algn="ctr" defTabSz="12446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Set boundaries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74FA1DD-0AC2-544F-2545-238C8EFDA116}"/>
              </a:ext>
            </a:extLst>
          </p:cNvPr>
          <p:cNvSpPr/>
          <p:nvPr/>
        </p:nvSpPr>
        <p:spPr>
          <a:xfrm>
            <a:off x="4226605" y="3649932"/>
            <a:ext cx="3738788" cy="668523"/>
          </a:xfrm>
          <a:custGeom>
            <a:avLst/>
            <a:gdLst>
              <a:gd name="connsiteX0" fmla="*/ 3738788 w 3738788"/>
              <a:gd name="connsiteY0" fmla="*/ 0 h 668523"/>
              <a:gd name="connsiteX1" fmla="*/ 3738788 w 3738788"/>
              <a:gd name="connsiteY1" fmla="*/ 351361 h 668523"/>
              <a:gd name="connsiteX2" fmla="*/ 0 w 3738788"/>
              <a:gd name="connsiteY2" fmla="*/ 351361 h 668523"/>
              <a:gd name="connsiteX3" fmla="*/ 0 w 3738788"/>
              <a:gd name="connsiteY3" fmla="*/ 668523 h 668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38788" h="668523">
                <a:moveTo>
                  <a:pt x="3738788" y="0"/>
                </a:moveTo>
                <a:lnTo>
                  <a:pt x="3738788" y="351361"/>
                </a:lnTo>
                <a:lnTo>
                  <a:pt x="0" y="351361"/>
                </a:lnTo>
                <a:lnTo>
                  <a:pt x="0" y="668523"/>
                </a:lnTo>
              </a:path>
            </a:pathLst>
          </a:custGeom>
          <a:noFill/>
          <a:ln>
            <a:tailEnd type="arrow"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787005" tIns="330766" rIns="1787004" bIns="330766" numCol="1" spcCol="1270" anchor="ctr" anchorCtr="0">
            <a:noAutofit/>
          </a:bodyPr>
          <a:lstStyle/>
          <a:p>
            <a:pPr marL="0" marR="0" lvl="0" indent="0" algn="ctr" defTabSz="2222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en-US" sz="500" b="0" i="0" u="none" strike="noStrike" kern="120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21111796-BEDB-73BD-F573-4D69E24E94C6}"/>
              </a:ext>
            </a:extLst>
          </p:cNvPr>
          <p:cNvSpPr/>
          <p:nvPr/>
        </p:nvSpPr>
        <p:spPr>
          <a:xfrm>
            <a:off x="6445561" y="1827933"/>
            <a:ext cx="3039665" cy="1823799"/>
          </a:xfrm>
          <a:custGeom>
            <a:avLst/>
            <a:gdLst>
              <a:gd name="connsiteX0" fmla="*/ 0 w 3039665"/>
              <a:gd name="connsiteY0" fmla="*/ 0 h 1823799"/>
              <a:gd name="connsiteX1" fmla="*/ 3039665 w 3039665"/>
              <a:gd name="connsiteY1" fmla="*/ 0 h 1823799"/>
              <a:gd name="connsiteX2" fmla="*/ 3039665 w 3039665"/>
              <a:gd name="connsiteY2" fmla="*/ 1823799 h 1823799"/>
              <a:gd name="connsiteX3" fmla="*/ 0 w 3039665"/>
              <a:gd name="connsiteY3" fmla="*/ 1823799 h 1823799"/>
              <a:gd name="connsiteX4" fmla="*/ 0 w 3039665"/>
              <a:gd name="connsiteY4" fmla="*/ 0 h 1823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39665" h="1823799">
                <a:moveTo>
                  <a:pt x="0" y="0"/>
                </a:moveTo>
                <a:lnTo>
                  <a:pt x="3039665" y="0"/>
                </a:lnTo>
                <a:lnTo>
                  <a:pt x="3039665" y="1823799"/>
                </a:lnTo>
                <a:lnTo>
                  <a:pt x="0" y="182379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8946" tIns="156345" rIns="148946" bIns="156345" numCol="1" spcCol="1270" anchor="ctr" anchorCtr="0">
            <a:noAutofit/>
          </a:bodyPr>
          <a:lstStyle/>
          <a:p>
            <a:pPr marL="0" marR="0" lvl="0" indent="0" algn="ctr" defTabSz="12446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Call for back-up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9F885E1E-0300-01BC-08D6-FA593DBB9ADE}"/>
              </a:ext>
            </a:extLst>
          </p:cNvPr>
          <p:cNvSpPr/>
          <p:nvPr/>
        </p:nvSpPr>
        <p:spPr>
          <a:xfrm>
            <a:off x="5744638" y="5217035"/>
            <a:ext cx="668523" cy="91440"/>
          </a:xfrm>
          <a:custGeom>
            <a:avLst/>
            <a:gdLst>
              <a:gd name="connsiteX0" fmla="*/ 0 w 668523"/>
              <a:gd name="connsiteY0" fmla="*/ 45720 h 91440"/>
              <a:gd name="connsiteX1" fmla="*/ 668523 w 668523"/>
              <a:gd name="connsiteY1" fmla="*/ 45720 h 9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8523" h="91440">
                <a:moveTo>
                  <a:pt x="0" y="45720"/>
                </a:moveTo>
                <a:lnTo>
                  <a:pt x="668523" y="45720"/>
                </a:lnTo>
              </a:path>
            </a:pathLst>
          </a:custGeom>
          <a:noFill/>
          <a:ln>
            <a:tailEnd type="arrow"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29483" tIns="42224" rIns="329484" bIns="42225" numCol="1" spcCol="1270" anchor="ctr" anchorCtr="0">
            <a:noAutofit/>
          </a:bodyPr>
          <a:lstStyle/>
          <a:p>
            <a:pPr marL="0" marR="0" lvl="0" indent="0" algn="ctr" defTabSz="2222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en-US" sz="500" b="0" i="0" u="none" strike="noStrike" kern="120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08A25582-7F8F-02A0-A7FA-D278448831D1}"/>
              </a:ext>
            </a:extLst>
          </p:cNvPr>
          <p:cNvSpPr/>
          <p:nvPr/>
        </p:nvSpPr>
        <p:spPr>
          <a:xfrm>
            <a:off x="2706772" y="4270935"/>
            <a:ext cx="3039665" cy="1823799"/>
          </a:xfrm>
          <a:custGeom>
            <a:avLst/>
            <a:gdLst>
              <a:gd name="connsiteX0" fmla="*/ 0 w 3039665"/>
              <a:gd name="connsiteY0" fmla="*/ 0 h 1823799"/>
              <a:gd name="connsiteX1" fmla="*/ 3039665 w 3039665"/>
              <a:gd name="connsiteY1" fmla="*/ 0 h 1823799"/>
              <a:gd name="connsiteX2" fmla="*/ 3039665 w 3039665"/>
              <a:gd name="connsiteY2" fmla="*/ 1823799 h 1823799"/>
              <a:gd name="connsiteX3" fmla="*/ 0 w 3039665"/>
              <a:gd name="connsiteY3" fmla="*/ 1823799 h 1823799"/>
              <a:gd name="connsiteX4" fmla="*/ 0 w 3039665"/>
              <a:gd name="connsiteY4" fmla="*/ 0 h 1823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39665" h="1823799">
                <a:moveTo>
                  <a:pt x="0" y="0"/>
                </a:moveTo>
                <a:lnTo>
                  <a:pt x="3039665" y="0"/>
                </a:lnTo>
                <a:lnTo>
                  <a:pt x="3039665" y="1823799"/>
                </a:lnTo>
                <a:lnTo>
                  <a:pt x="0" y="182379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8946" tIns="156345" rIns="148946" bIns="156345" numCol="1" spcCol="1270" anchor="ctr" anchorCtr="0">
            <a:noAutofit/>
          </a:bodyPr>
          <a:lstStyle/>
          <a:p>
            <a:pPr marL="0" marR="0" lvl="0" indent="0" algn="ctr" defTabSz="12446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Call for specialized units (CIT)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EE7CB2B5-9064-3D8C-079A-9923B37740EF}"/>
              </a:ext>
            </a:extLst>
          </p:cNvPr>
          <p:cNvSpPr/>
          <p:nvPr/>
        </p:nvSpPr>
        <p:spPr>
          <a:xfrm>
            <a:off x="6445561" y="4350855"/>
            <a:ext cx="3039665" cy="1823799"/>
          </a:xfrm>
          <a:custGeom>
            <a:avLst/>
            <a:gdLst>
              <a:gd name="connsiteX0" fmla="*/ 0 w 3039665"/>
              <a:gd name="connsiteY0" fmla="*/ 0 h 1823799"/>
              <a:gd name="connsiteX1" fmla="*/ 3039665 w 3039665"/>
              <a:gd name="connsiteY1" fmla="*/ 0 h 1823799"/>
              <a:gd name="connsiteX2" fmla="*/ 3039665 w 3039665"/>
              <a:gd name="connsiteY2" fmla="*/ 1823799 h 1823799"/>
              <a:gd name="connsiteX3" fmla="*/ 0 w 3039665"/>
              <a:gd name="connsiteY3" fmla="*/ 1823799 h 1823799"/>
              <a:gd name="connsiteX4" fmla="*/ 0 w 3039665"/>
              <a:gd name="connsiteY4" fmla="*/ 0 h 1823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39665" h="1823799">
                <a:moveTo>
                  <a:pt x="0" y="0"/>
                </a:moveTo>
                <a:lnTo>
                  <a:pt x="3039665" y="0"/>
                </a:lnTo>
                <a:lnTo>
                  <a:pt x="3039665" y="1823799"/>
                </a:lnTo>
                <a:lnTo>
                  <a:pt x="0" y="182379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8946" tIns="156345" rIns="148946" bIns="156345" numCol="1" spcCol="1270" anchor="ctr" anchorCtr="0">
            <a:noAutofit/>
          </a:bodyPr>
          <a:lstStyle/>
          <a:p>
            <a:pPr marL="0" marR="0" lvl="0" indent="0" algn="ctr" defTabSz="12446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Engage in crucial thinking</a:t>
            </a:r>
          </a:p>
        </p:txBody>
      </p:sp>
    </p:spTree>
    <p:extLst>
      <p:ext uri="{BB962C8B-B14F-4D97-AF65-F5344CB8AC3E}">
        <p14:creationId xmlns:p14="http://schemas.microsoft.com/office/powerpoint/2010/main" val="463056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D46813-D4CA-3279-C76F-4D196029C6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2A1C5A-8E9C-C529-EEA2-95EB9CB15B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De-Escalation Techniques</a:t>
            </a: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5E14CD3E-59BC-7A7B-7487-13BCE70395C4}"/>
              </a:ext>
            </a:extLst>
          </p:cNvPr>
          <p:cNvSpPr/>
          <p:nvPr/>
        </p:nvSpPr>
        <p:spPr>
          <a:xfrm>
            <a:off x="5744638" y="2694112"/>
            <a:ext cx="668523" cy="91440"/>
          </a:xfrm>
          <a:custGeom>
            <a:avLst/>
            <a:gdLst>
              <a:gd name="connsiteX0" fmla="*/ 0 w 668523"/>
              <a:gd name="connsiteY0" fmla="*/ 45720 h 91440"/>
              <a:gd name="connsiteX1" fmla="*/ 668523 w 668523"/>
              <a:gd name="connsiteY1" fmla="*/ 45720 h 9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8523" h="91440">
                <a:moveTo>
                  <a:pt x="0" y="45720"/>
                </a:moveTo>
                <a:lnTo>
                  <a:pt x="668523" y="45720"/>
                </a:lnTo>
              </a:path>
            </a:pathLst>
          </a:custGeom>
          <a:noFill/>
          <a:ln>
            <a:tailEnd type="arrow"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29483" tIns="42225" rIns="329484" bIns="42224" numCol="1" spcCol="1270" anchor="ctr" anchorCtr="0">
            <a:noAutofit/>
          </a:bodyPr>
          <a:lstStyle/>
          <a:p>
            <a:pPr marL="0" marR="0" lvl="0" indent="0" algn="ctr" defTabSz="2222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en-US" sz="500" b="0" i="0" u="none" strike="noStrike" kern="120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80E15E7-C867-7D8C-9FF8-6BB805C869DF}"/>
              </a:ext>
            </a:extLst>
          </p:cNvPr>
          <p:cNvSpPr/>
          <p:nvPr/>
        </p:nvSpPr>
        <p:spPr>
          <a:xfrm>
            <a:off x="2706772" y="1827933"/>
            <a:ext cx="3039665" cy="1823799"/>
          </a:xfrm>
          <a:custGeom>
            <a:avLst/>
            <a:gdLst>
              <a:gd name="connsiteX0" fmla="*/ 0 w 3039665"/>
              <a:gd name="connsiteY0" fmla="*/ 0 h 1823799"/>
              <a:gd name="connsiteX1" fmla="*/ 3039665 w 3039665"/>
              <a:gd name="connsiteY1" fmla="*/ 0 h 1823799"/>
              <a:gd name="connsiteX2" fmla="*/ 3039665 w 3039665"/>
              <a:gd name="connsiteY2" fmla="*/ 1823799 h 1823799"/>
              <a:gd name="connsiteX3" fmla="*/ 0 w 3039665"/>
              <a:gd name="connsiteY3" fmla="*/ 1823799 h 1823799"/>
              <a:gd name="connsiteX4" fmla="*/ 0 w 3039665"/>
              <a:gd name="connsiteY4" fmla="*/ 0 h 1823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39665" h="1823799">
                <a:moveTo>
                  <a:pt x="0" y="0"/>
                </a:moveTo>
                <a:lnTo>
                  <a:pt x="3039665" y="0"/>
                </a:lnTo>
                <a:lnTo>
                  <a:pt x="3039665" y="1823799"/>
                </a:lnTo>
                <a:lnTo>
                  <a:pt x="0" y="182379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8946" tIns="156345" rIns="148946" bIns="156345" numCol="1" spcCol="1270" anchor="ctr" anchorCtr="0">
            <a:noAutofit/>
          </a:bodyPr>
          <a:lstStyle/>
          <a:p>
            <a:pPr marL="0" marR="0" lvl="0" indent="0" algn="ctr" defTabSz="12446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Use time for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tactcal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purposes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BC15D05D-BFDC-E76F-FAA2-537E3505243E}"/>
              </a:ext>
            </a:extLst>
          </p:cNvPr>
          <p:cNvSpPr/>
          <p:nvPr/>
        </p:nvSpPr>
        <p:spPr>
          <a:xfrm>
            <a:off x="4226605" y="3649932"/>
            <a:ext cx="3738788" cy="668523"/>
          </a:xfrm>
          <a:custGeom>
            <a:avLst/>
            <a:gdLst>
              <a:gd name="connsiteX0" fmla="*/ 3738788 w 3738788"/>
              <a:gd name="connsiteY0" fmla="*/ 0 h 668523"/>
              <a:gd name="connsiteX1" fmla="*/ 3738788 w 3738788"/>
              <a:gd name="connsiteY1" fmla="*/ 351361 h 668523"/>
              <a:gd name="connsiteX2" fmla="*/ 0 w 3738788"/>
              <a:gd name="connsiteY2" fmla="*/ 351361 h 668523"/>
              <a:gd name="connsiteX3" fmla="*/ 0 w 3738788"/>
              <a:gd name="connsiteY3" fmla="*/ 668523 h 668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38788" h="668523">
                <a:moveTo>
                  <a:pt x="3738788" y="0"/>
                </a:moveTo>
                <a:lnTo>
                  <a:pt x="3738788" y="351361"/>
                </a:lnTo>
                <a:lnTo>
                  <a:pt x="0" y="351361"/>
                </a:lnTo>
                <a:lnTo>
                  <a:pt x="0" y="668523"/>
                </a:lnTo>
              </a:path>
            </a:pathLst>
          </a:custGeom>
          <a:noFill/>
          <a:ln>
            <a:tailEnd type="arrow"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787005" tIns="330766" rIns="1787004" bIns="330766" numCol="1" spcCol="1270" anchor="ctr" anchorCtr="0">
            <a:noAutofit/>
          </a:bodyPr>
          <a:lstStyle/>
          <a:p>
            <a:pPr marL="0" marR="0" lvl="0" indent="0" algn="ctr" defTabSz="2222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en-US" sz="500" b="0" i="0" u="none" strike="noStrike" kern="120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B0A59012-CF8B-0C85-8364-8917E1A220FE}"/>
              </a:ext>
            </a:extLst>
          </p:cNvPr>
          <p:cNvSpPr/>
          <p:nvPr/>
        </p:nvSpPr>
        <p:spPr>
          <a:xfrm>
            <a:off x="6445561" y="1827933"/>
            <a:ext cx="3039665" cy="1823799"/>
          </a:xfrm>
          <a:custGeom>
            <a:avLst/>
            <a:gdLst>
              <a:gd name="connsiteX0" fmla="*/ 0 w 3039665"/>
              <a:gd name="connsiteY0" fmla="*/ 0 h 1823799"/>
              <a:gd name="connsiteX1" fmla="*/ 3039665 w 3039665"/>
              <a:gd name="connsiteY1" fmla="*/ 0 h 1823799"/>
              <a:gd name="connsiteX2" fmla="*/ 3039665 w 3039665"/>
              <a:gd name="connsiteY2" fmla="*/ 1823799 h 1823799"/>
              <a:gd name="connsiteX3" fmla="*/ 0 w 3039665"/>
              <a:gd name="connsiteY3" fmla="*/ 1823799 h 1823799"/>
              <a:gd name="connsiteX4" fmla="*/ 0 w 3039665"/>
              <a:gd name="connsiteY4" fmla="*/ 0 h 1823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39665" h="1823799">
                <a:moveTo>
                  <a:pt x="0" y="0"/>
                </a:moveTo>
                <a:lnTo>
                  <a:pt x="3039665" y="0"/>
                </a:lnTo>
                <a:lnTo>
                  <a:pt x="3039665" y="1823799"/>
                </a:lnTo>
                <a:lnTo>
                  <a:pt x="0" y="182379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8946" tIns="156345" rIns="148946" bIns="156345" numCol="1" spcCol="1270" anchor="ctr" anchorCtr="0">
            <a:noAutofit/>
          </a:bodyPr>
          <a:lstStyle/>
          <a:p>
            <a:pPr marL="0" marR="0" lvl="0" indent="0" algn="ctr" defTabSz="12446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Save potential evidence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E77F664D-A4CB-F510-1BF7-A106DD35C1E3}"/>
              </a:ext>
            </a:extLst>
          </p:cNvPr>
          <p:cNvSpPr/>
          <p:nvPr/>
        </p:nvSpPr>
        <p:spPr>
          <a:xfrm>
            <a:off x="5744638" y="5217035"/>
            <a:ext cx="668523" cy="91440"/>
          </a:xfrm>
          <a:custGeom>
            <a:avLst/>
            <a:gdLst>
              <a:gd name="connsiteX0" fmla="*/ 0 w 668523"/>
              <a:gd name="connsiteY0" fmla="*/ 45720 h 91440"/>
              <a:gd name="connsiteX1" fmla="*/ 668523 w 668523"/>
              <a:gd name="connsiteY1" fmla="*/ 45720 h 9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8523" h="91440">
                <a:moveTo>
                  <a:pt x="0" y="45720"/>
                </a:moveTo>
                <a:lnTo>
                  <a:pt x="668523" y="45720"/>
                </a:lnTo>
              </a:path>
            </a:pathLst>
          </a:custGeom>
          <a:noFill/>
          <a:ln>
            <a:tailEnd type="arrow"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29483" tIns="42224" rIns="329484" bIns="42225" numCol="1" spcCol="1270" anchor="ctr" anchorCtr="0">
            <a:noAutofit/>
          </a:bodyPr>
          <a:lstStyle/>
          <a:p>
            <a:pPr marL="0" marR="0" lvl="0" indent="0" algn="ctr" defTabSz="2222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en-US" sz="500" b="0" i="0" u="none" strike="noStrike" kern="120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4614CBC2-8CA3-5DF0-3015-DCC4D24DD17F}"/>
              </a:ext>
            </a:extLst>
          </p:cNvPr>
          <p:cNvSpPr/>
          <p:nvPr/>
        </p:nvSpPr>
        <p:spPr>
          <a:xfrm>
            <a:off x="2706772" y="4270935"/>
            <a:ext cx="3039665" cy="1823799"/>
          </a:xfrm>
          <a:custGeom>
            <a:avLst/>
            <a:gdLst>
              <a:gd name="connsiteX0" fmla="*/ 0 w 3039665"/>
              <a:gd name="connsiteY0" fmla="*/ 0 h 1823799"/>
              <a:gd name="connsiteX1" fmla="*/ 3039665 w 3039665"/>
              <a:gd name="connsiteY1" fmla="*/ 0 h 1823799"/>
              <a:gd name="connsiteX2" fmla="*/ 3039665 w 3039665"/>
              <a:gd name="connsiteY2" fmla="*/ 1823799 h 1823799"/>
              <a:gd name="connsiteX3" fmla="*/ 0 w 3039665"/>
              <a:gd name="connsiteY3" fmla="*/ 1823799 h 1823799"/>
              <a:gd name="connsiteX4" fmla="*/ 0 w 3039665"/>
              <a:gd name="connsiteY4" fmla="*/ 0 h 1823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39665" h="1823799">
                <a:moveTo>
                  <a:pt x="0" y="0"/>
                </a:moveTo>
                <a:lnTo>
                  <a:pt x="3039665" y="0"/>
                </a:lnTo>
                <a:lnTo>
                  <a:pt x="3039665" y="1823799"/>
                </a:lnTo>
                <a:lnTo>
                  <a:pt x="0" y="182379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8946" tIns="156345" rIns="148946" bIns="156345" numCol="1" spcCol="1270" anchor="ctr" anchorCtr="0">
            <a:noAutofit/>
          </a:bodyPr>
          <a:lstStyle/>
          <a:p>
            <a:pPr marL="0" marR="0" lvl="0" indent="0" algn="ctr" defTabSz="12446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Slow the pace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010DF868-860B-6BBE-2994-24FF4D1F9C33}"/>
              </a:ext>
            </a:extLst>
          </p:cNvPr>
          <p:cNvSpPr/>
          <p:nvPr/>
        </p:nvSpPr>
        <p:spPr>
          <a:xfrm>
            <a:off x="6445561" y="4350855"/>
            <a:ext cx="3039665" cy="1823799"/>
          </a:xfrm>
          <a:custGeom>
            <a:avLst/>
            <a:gdLst>
              <a:gd name="connsiteX0" fmla="*/ 0 w 3039665"/>
              <a:gd name="connsiteY0" fmla="*/ 0 h 1823799"/>
              <a:gd name="connsiteX1" fmla="*/ 3039665 w 3039665"/>
              <a:gd name="connsiteY1" fmla="*/ 0 h 1823799"/>
              <a:gd name="connsiteX2" fmla="*/ 3039665 w 3039665"/>
              <a:gd name="connsiteY2" fmla="*/ 1823799 h 1823799"/>
              <a:gd name="connsiteX3" fmla="*/ 0 w 3039665"/>
              <a:gd name="connsiteY3" fmla="*/ 1823799 h 1823799"/>
              <a:gd name="connsiteX4" fmla="*/ 0 w 3039665"/>
              <a:gd name="connsiteY4" fmla="*/ 0 h 1823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39665" h="1823799">
                <a:moveTo>
                  <a:pt x="0" y="0"/>
                </a:moveTo>
                <a:lnTo>
                  <a:pt x="3039665" y="0"/>
                </a:lnTo>
                <a:lnTo>
                  <a:pt x="3039665" y="1823799"/>
                </a:lnTo>
                <a:lnTo>
                  <a:pt x="0" y="182379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8946" tIns="156345" rIns="148946" bIns="156345" numCol="1" spcCol="1270" anchor="ctr" anchorCtr="0">
            <a:noAutofit/>
          </a:bodyPr>
          <a:lstStyle/>
          <a:p>
            <a:pPr marL="0" marR="0" lvl="0" indent="0" algn="ctr" defTabSz="12446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ALWAYS try to de-escalate</a:t>
            </a:r>
          </a:p>
        </p:txBody>
      </p:sp>
    </p:spTree>
    <p:extLst>
      <p:ext uri="{BB962C8B-B14F-4D97-AF65-F5344CB8AC3E}">
        <p14:creationId xmlns:p14="http://schemas.microsoft.com/office/powerpoint/2010/main" val="305085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6D4444-EC35-9770-9CEF-DFBDAEB40A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87DE0-47AC-55EE-CE44-DC506DD197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DISCLAIMER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60A0A2-D4F4-5D71-9C24-3F61303359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  <a:defRPr/>
            </a:pPr>
            <a:endParaRPr kumimoji="0" lang="en-US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algn="ctr">
              <a:buNone/>
              <a:defRPr/>
            </a:pP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anose="020B0604030504040204" pitchFamily="34" charset="0"/>
                <a:cs typeface="Verdana" panose="020B0604030504040204" pitchFamily="34" charset="0"/>
              </a:rPr>
              <a:t>The information contained in the following slides was current when this presentation was developed.  No one should rely on the information contained herein for an unreasonable period, as the </a:t>
            </a:r>
            <a:r>
              <a:rPr lang="en-US" altLang="en-US" sz="3200" dirty="0">
                <a:solidFill>
                  <a:prstClr val="black"/>
                </a:solidFill>
                <a:effectLst/>
                <a:latin typeface="Calibri"/>
                <a:ea typeface="Verdana" panose="020B0604030504040204" pitchFamily="34" charset="0"/>
                <a:cs typeface="Verdana" panose="020B0604030504040204" pitchFamily="34" charset="0"/>
              </a:rPr>
              <a:t>field of artificial intelligence 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anose="020B0604030504040204" pitchFamily="34" charset="0"/>
                <a:cs typeface="Verdana" panose="020B0604030504040204" pitchFamily="34" charset="0"/>
              </a:rPr>
              <a:t>is constantly improving and changing. To verify the accuracy of the information, please contact the IPICD or </a:t>
            </a:r>
            <a:r>
              <a:rPr lang="en-US" altLang="en-US" sz="3200" dirty="0">
                <a:solidFill>
                  <a:prstClr val="black"/>
                </a:solidFill>
                <a:effectLst/>
                <a:latin typeface="Calibri"/>
                <a:ea typeface="Verdana" panose="020B0604030504040204" pitchFamily="34" charset="0"/>
                <a:cs typeface="Verdana" panose="020B0604030504040204" pitchFamily="34" charset="0"/>
              </a:rPr>
              <a:t>appropriate qualified professional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600" dirty="0">
              <a:solidFill>
                <a:srgbClr val="011B3E"/>
              </a:solidFill>
              <a:effectLst/>
              <a:latin typeface="Arial" panose="020B0604020202020204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en-US" sz="1200" dirty="0">
                <a:solidFill>
                  <a:srgbClr val="011B3E"/>
                </a:solidFill>
                <a:effectLst/>
                <a:latin typeface="Arial" panose="020B0604020202020204"/>
              </a:rPr>
              <a:t>Copyright 2025. A. R. R.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11B3E"/>
              </a:solidFill>
              <a:effectLst/>
              <a:uLnTx/>
              <a:uFillTx/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0853523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2F5603-A9E3-1B87-7169-868AE9115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7F4CC5-D750-5F90-EB99-36BBC45773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Action Steps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BE75E563-2BEE-A6A0-446D-F623F148B5BF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883239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D6D556-718E-EAB7-63C4-06553D3870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D96AF2-272B-3489-FF8B-5BDE6C34DB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Action Steps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2C10D830-427E-A50A-7BD1-9EA04B77950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589276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8DD4F4-E181-FE0D-974C-C7F74319D2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E7EC99-CE1B-E6A4-D9E4-2970210030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Action Steps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17E96C03-AABD-4482-947D-0F583F6725B3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279226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9FBDAA-5AA7-C382-FF8C-01523B97CB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3809E-D6BC-6D42-06C0-AE034779DC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Action 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CA5BEA-84D9-2D63-A1B5-40F3F2F3AF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l">
              <a:buNone/>
            </a:pPr>
            <a:r>
              <a:rPr lang="en-US" sz="4000" b="1" dirty="0">
                <a:effectLst/>
                <a:latin typeface="Google Sans"/>
              </a:rPr>
              <a:t>Request EMS to stage nearby.</a:t>
            </a:r>
          </a:p>
          <a:p>
            <a:pPr marL="0" indent="0" algn="l">
              <a:buNone/>
            </a:pPr>
            <a:endParaRPr lang="en-US" sz="4000" b="1" dirty="0">
              <a:effectLst/>
              <a:latin typeface="Google Sans"/>
            </a:endParaRPr>
          </a:p>
          <a:p>
            <a:pPr marL="0" indent="0" algn="l">
              <a:buNone/>
            </a:pPr>
            <a:r>
              <a:rPr lang="en-US" sz="4000" b="1" dirty="0">
                <a:effectLst/>
                <a:latin typeface="Google Sans"/>
              </a:rPr>
              <a:t>Reduces response time that may be critical.</a:t>
            </a:r>
          </a:p>
          <a:p>
            <a:pPr marL="0" indent="0" algn="l">
              <a:buNone/>
            </a:pPr>
            <a:endParaRPr lang="en-US" sz="4000" b="1" dirty="0">
              <a:effectLst/>
              <a:latin typeface="Google Sans"/>
            </a:endParaRPr>
          </a:p>
          <a:p>
            <a:pPr marL="0" indent="0" algn="l">
              <a:buNone/>
            </a:pPr>
            <a:r>
              <a:rPr lang="en-US" sz="4000" b="1" dirty="0">
                <a:effectLst/>
                <a:latin typeface="Google Sans"/>
              </a:rPr>
              <a:t>Be aware of tying up EMS personnel.</a:t>
            </a:r>
          </a:p>
          <a:p>
            <a:pPr marL="0" indent="0" algn="l">
              <a:buNone/>
            </a:pPr>
            <a:endParaRPr lang="en-US" sz="4000" b="1" dirty="0">
              <a:effectLst/>
              <a:latin typeface="Google Sans"/>
            </a:endParaRPr>
          </a:p>
          <a:p>
            <a:pPr marL="0" indent="0" algn="l">
              <a:buNone/>
            </a:pPr>
            <a:r>
              <a:rPr lang="en-US" sz="4000" b="1" dirty="0">
                <a:effectLst/>
                <a:latin typeface="Google Sans"/>
              </a:rPr>
              <a:t>If no EMS, take to a hospital for assessment.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58056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034167-9D70-4FB9-97FC-F4F0841E0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Your Turn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3A52CA-0490-4DF9-BE5D-1F26FB1E5E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kumimoji="0" lang="en-US" sz="4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Calibri" panose="020F0502020204030204" pitchFamily="34" charset="0"/>
                <a:cs typeface="+mn-cs"/>
              </a:rPr>
              <a:t>Now is your opportunity to ask questions.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34102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06514-7B85-4903-9F00-A30B196C6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Learner Companion™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D631A-B32D-4E6A-9425-95BE01B1AC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“It’s a Medical Emergency: “Perceived Unusual Behavior (PUB)” handout (two-sided) will be used and referred to during this program. Please have it available.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00EAEAF-5D0E-8446-43D9-955BE321E9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1448" y="3080282"/>
            <a:ext cx="3938948" cy="30178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DBA3EBF-CC3E-D5D3-30E8-A969AF4DE9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8597" y="3134417"/>
            <a:ext cx="3918652" cy="2963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4461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06514-7B85-4903-9F00-A30B196C6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Why This Training Is Important To You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D631A-B32D-4E6A-9425-95BE01B1AC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Helps </a:t>
            </a:r>
            <a:r>
              <a:rPr lang="en-US" u="sng" dirty="0"/>
              <a:t>you</a:t>
            </a:r>
            <a:r>
              <a:rPr lang="en-US" dirty="0"/>
              <a:t> to recognize perceived erratic/unusual behavior(s)</a:t>
            </a:r>
          </a:p>
          <a:p>
            <a:endParaRPr lang="en-US" dirty="0"/>
          </a:p>
          <a:p>
            <a:r>
              <a:rPr lang="en-US" dirty="0"/>
              <a:t>Helps </a:t>
            </a:r>
            <a:r>
              <a:rPr lang="en-US" u="sng" dirty="0"/>
              <a:t>you</a:t>
            </a:r>
            <a:r>
              <a:rPr lang="en-US" dirty="0"/>
              <a:t> to adequately respond to erratic/unusual behavior(s)</a:t>
            </a:r>
          </a:p>
          <a:p>
            <a:endParaRPr lang="en-US" dirty="0"/>
          </a:p>
          <a:p>
            <a:r>
              <a:rPr lang="en-US" dirty="0"/>
              <a:t>Helps </a:t>
            </a:r>
            <a:r>
              <a:rPr lang="en-US" u="sng" dirty="0"/>
              <a:t>you</a:t>
            </a:r>
            <a:r>
              <a:rPr lang="en-US" dirty="0"/>
              <a:t> to possibly save lives (citizen, colleague, loved one)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Minimizes or neutralizes </a:t>
            </a:r>
            <a:r>
              <a:rPr lang="en-US" u="sng" dirty="0"/>
              <a:t>your</a:t>
            </a:r>
            <a:r>
              <a:rPr lang="en-US" dirty="0"/>
              <a:t> potential criminal-civil liability</a:t>
            </a:r>
          </a:p>
        </p:txBody>
      </p:sp>
    </p:spTree>
    <p:extLst>
      <p:ext uri="{BB962C8B-B14F-4D97-AF65-F5344CB8AC3E}">
        <p14:creationId xmlns:p14="http://schemas.microsoft.com/office/powerpoint/2010/main" val="31682506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F259BB-CD7E-49E1-44CD-0EFD8DEEFE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D776D29F-0A2C-4F75-8582-7C7DFCBD11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2172E9B-F805-0E54-E0B8-C835672E4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74819"/>
            <a:ext cx="4375151" cy="2858363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sz="5000">
                <a:solidFill>
                  <a:schemeClr val="bg1"/>
                </a:solidFill>
              </a:rPr>
              <a:t>ERRATIC BEHAVIORS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C3D2EBFA-9932-0C04-7312-9CEFC17C4C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r="4841"/>
          <a:stretch/>
        </p:blipFill>
        <p:spPr>
          <a:xfrm>
            <a:off x="5682343" y="1"/>
            <a:ext cx="6509657" cy="6857999"/>
          </a:xfrm>
          <a:custGeom>
            <a:avLst/>
            <a:gdLst/>
            <a:ahLst/>
            <a:cxnLst/>
            <a:rect l="l" t="t" r="r" b="b"/>
            <a:pathLst>
              <a:path w="6509657" h="6857999">
                <a:moveTo>
                  <a:pt x="752157" y="6118149"/>
                </a:moveTo>
                <a:cubicBezTo>
                  <a:pt x="745608" y="6124102"/>
                  <a:pt x="737987" y="6129341"/>
                  <a:pt x="730938" y="6133722"/>
                </a:cubicBezTo>
                <a:cubicBezTo>
                  <a:pt x="723794" y="6138152"/>
                  <a:pt x="718448" y="6143474"/>
                  <a:pt x="714778" y="6149379"/>
                </a:cubicBezTo>
                <a:lnTo>
                  <a:pt x="709303" y="6166562"/>
                </a:lnTo>
                <a:lnTo>
                  <a:pt x="714778" y="6149380"/>
                </a:lnTo>
                <a:cubicBezTo>
                  <a:pt x="718448" y="6143474"/>
                  <a:pt x="723794" y="6138152"/>
                  <a:pt x="730938" y="6133723"/>
                </a:cubicBezTo>
                <a:cubicBezTo>
                  <a:pt x="737987" y="6129341"/>
                  <a:pt x="745608" y="6124102"/>
                  <a:pt x="752157" y="6118149"/>
                </a:cubicBezTo>
                <a:close/>
                <a:moveTo>
                  <a:pt x="844000" y="4941372"/>
                </a:moveTo>
                <a:lnTo>
                  <a:pt x="840670" y="4950868"/>
                </a:lnTo>
                <a:lnTo>
                  <a:pt x="830985" y="4991382"/>
                </a:lnTo>
                <a:lnTo>
                  <a:pt x="840670" y="4950869"/>
                </a:lnTo>
                <a:close/>
                <a:moveTo>
                  <a:pt x="840061" y="4749807"/>
                </a:moveTo>
                <a:cubicBezTo>
                  <a:pt x="852197" y="4762827"/>
                  <a:pt x="853054" y="4781365"/>
                  <a:pt x="854768" y="4799797"/>
                </a:cubicBezTo>
                <a:cubicBezTo>
                  <a:pt x="853054" y="4781365"/>
                  <a:pt x="852197" y="4762826"/>
                  <a:pt x="840061" y="4749807"/>
                </a:cubicBezTo>
                <a:close/>
                <a:moveTo>
                  <a:pt x="822263" y="4543185"/>
                </a:moveTo>
                <a:lnTo>
                  <a:pt x="816857" y="4557091"/>
                </a:lnTo>
                <a:cubicBezTo>
                  <a:pt x="805236" y="4573618"/>
                  <a:pt x="796449" y="4588275"/>
                  <a:pt x="790493" y="4602021"/>
                </a:cubicBezTo>
                <a:cubicBezTo>
                  <a:pt x="796449" y="4588275"/>
                  <a:pt x="805236" y="4573618"/>
                  <a:pt x="816857" y="4557092"/>
                </a:cubicBezTo>
                <a:cubicBezTo>
                  <a:pt x="819238" y="4553662"/>
                  <a:pt x="821286" y="4548281"/>
                  <a:pt x="822263" y="4543185"/>
                </a:cubicBezTo>
                <a:close/>
                <a:moveTo>
                  <a:pt x="356045" y="2819253"/>
                </a:moveTo>
                <a:lnTo>
                  <a:pt x="344401" y="2827483"/>
                </a:lnTo>
                <a:lnTo>
                  <a:pt x="344399" y="2827486"/>
                </a:lnTo>
                <a:lnTo>
                  <a:pt x="325550" y="2842392"/>
                </a:lnTo>
                <a:lnTo>
                  <a:pt x="315896" y="2861156"/>
                </a:lnTo>
                <a:lnTo>
                  <a:pt x="344399" y="2827486"/>
                </a:lnTo>
                <a:lnTo>
                  <a:pt x="344401" y="2827484"/>
                </a:lnTo>
                <a:close/>
                <a:moveTo>
                  <a:pt x="425699" y="1974015"/>
                </a:moveTo>
                <a:cubicBezTo>
                  <a:pt x="427224" y="1991685"/>
                  <a:pt x="433462" y="2008497"/>
                  <a:pt x="449941" y="2023547"/>
                </a:cubicBezTo>
                <a:cubicBezTo>
                  <a:pt x="441702" y="2016020"/>
                  <a:pt x="436022" y="2008056"/>
                  <a:pt x="432213" y="1999763"/>
                </a:cubicBezTo>
                <a:close/>
                <a:moveTo>
                  <a:pt x="442893" y="1768838"/>
                </a:moveTo>
                <a:cubicBezTo>
                  <a:pt x="451656" y="1779981"/>
                  <a:pt x="453942" y="1790986"/>
                  <a:pt x="452275" y="1801558"/>
                </a:cubicBezTo>
                <a:lnTo>
                  <a:pt x="451495" y="1785412"/>
                </a:lnTo>
                <a:cubicBezTo>
                  <a:pt x="450037" y="1779948"/>
                  <a:pt x="447274" y="1774411"/>
                  <a:pt x="442893" y="1768838"/>
                </a:cubicBezTo>
                <a:close/>
                <a:moveTo>
                  <a:pt x="333304" y="520953"/>
                </a:moveTo>
                <a:cubicBezTo>
                  <a:pt x="333743" y="528850"/>
                  <a:pt x="335480" y="536547"/>
                  <a:pt x="337867" y="544146"/>
                </a:cubicBezTo>
                <a:lnTo>
                  <a:pt x="340032" y="549926"/>
                </a:lnTo>
                <a:lnTo>
                  <a:pt x="340448" y="551717"/>
                </a:lnTo>
                <a:lnTo>
                  <a:pt x="346286" y="566616"/>
                </a:lnTo>
                <a:lnTo>
                  <a:pt x="346338" y="566754"/>
                </a:lnTo>
                <a:lnTo>
                  <a:pt x="352655" y="583595"/>
                </a:lnTo>
                <a:lnTo>
                  <a:pt x="359452" y="612658"/>
                </a:lnTo>
                <a:cubicBezTo>
                  <a:pt x="358987" y="604728"/>
                  <a:pt x="357230" y="597005"/>
                  <a:pt x="354829" y="589388"/>
                </a:cubicBezTo>
                <a:lnTo>
                  <a:pt x="352655" y="583595"/>
                </a:lnTo>
                <a:lnTo>
                  <a:pt x="352236" y="581804"/>
                </a:lnTo>
                <a:lnTo>
                  <a:pt x="346286" y="566616"/>
                </a:lnTo>
                <a:lnTo>
                  <a:pt x="340032" y="549926"/>
                </a:lnTo>
                <a:close/>
                <a:moveTo>
                  <a:pt x="384407" y="268794"/>
                </a:moveTo>
                <a:lnTo>
                  <a:pt x="387838" y="328017"/>
                </a:lnTo>
                <a:cubicBezTo>
                  <a:pt x="389527" y="318646"/>
                  <a:pt x="389932" y="309031"/>
                  <a:pt x="389283" y="299164"/>
                </a:cubicBezTo>
                <a:cubicBezTo>
                  <a:pt x="388635" y="289296"/>
                  <a:pt x="386932" y="279176"/>
                  <a:pt x="384407" y="268794"/>
                </a:cubicBezTo>
                <a:close/>
                <a:moveTo>
                  <a:pt x="66991" y="0"/>
                </a:moveTo>
                <a:lnTo>
                  <a:pt x="6509657" y="0"/>
                </a:lnTo>
                <a:lnTo>
                  <a:pt x="6509657" y="6857999"/>
                </a:lnTo>
                <a:lnTo>
                  <a:pt x="149318" y="6857999"/>
                </a:lnTo>
                <a:lnTo>
                  <a:pt x="149318" y="6857457"/>
                </a:lnTo>
                <a:lnTo>
                  <a:pt x="22079" y="6857457"/>
                </a:lnTo>
                <a:lnTo>
                  <a:pt x="26850" y="6796804"/>
                </a:lnTo>
                <a:cubicBezTo>
                  <a:pt x="32161" y="6777207"/>
                  <a:pt x="39591" y="6758011"/>
                  <a:pt x="44354" y="6738388"/>
                </a:cubicBezTo>
                <a:cubicBezTo>
                  <a:pt x="48736" y="6720103"/>
                  <a:pt x="58832" y="6702955"/>
                  <a:pt x="67214" y="6685617"/>
                </a:cubicBezTo>
                <a:cubicBezTo>
                  <a:pt x="83217" y="6652472"/>
                  <a:pt x="73120" y="6617036"/>
                  <a:pt x="77310" y="6583128"/>
                </a:cubicBezTo>
                <a:cubicBezTo>
                  <a:pt x="78645" y="6572269"/>
                  <a:pt x="80168" y="6561411"/>
                  <a:pt x="82837" y="6550742"/>
                </a:cubicBezTo>
                <a:cubicBezTo>
                  <a:pt x="89885" y="6521593"/>
                  <a:pt x="95981" y="6491874"/>
                  <a:pt x="105697" y="6463490"/>
                </a:cubicBezTo>
                <a:cubicBezTo>
                  <a:pt x="116556" y="6431292"/>
                  <a:pt x="131034" y="6400429"/>
                  <a:pt x="146086" y="6363664"/>
                </a:cubicBezTo>
                <a:cubicBezTo>
                  <a:pt x="142275" y="6350899"/>
                  <a:pt x="131986" y="6331277"/>
                  <a:pt x="131034" y="6311084"/>
                </a:cubicBezTo>
                <a:cubicBezTo>
                  <a:pt x="127795" y="6246121"/>
                  <a:pt x="145513" y="6185351"/>
                  <a:pt x="173518" y="6127247"/>
                </a:cubicBezTo>
                <a:cubicBezTo>
                  <a:pt x="181899" y="6109530"/>
                  <a:pt x="187424" y="6090477"/>
                  <a:pt x="195616" y="6072569"/>
                </a:cubicBezTo>
                <a:cubicBezTo>
                  <a:pt x="198472" y="6066284"/>
                  <a:pt x="204569" y="6058092"/>
                  <a:pt x="210285" y="6056948"/>
                </a:cubicBezTo>
                <a:cubicBezTo>
                  <a:pt x="243432" y="6050282"/>
                  <a:pt x="242863" y="6025515"/>
                  <a:pt x="244766" y="5999796"/>
                </a:cubicBezTo>
                <a:cubicBezTo>
                  <a:pt x="247051" y="5969124"/>
                  <a:pt x="252386" y="5938836"/>
                  <a:pt x="256958" y="5908355"/>
                </a:cubicBezTo>
                <a:cubicBezTo>
                  <a:pt x="257530" y="5904353"/>
                  <a:pt x="261531" y="5900735"/>
                  <a:pt x="264200" y="5897114"/>
                </a:cubicBezTo>
                <a:cubicBezTo>
                  <a:pt x="268199" y="5891590"/>
                  <a:pt x="274295" y="5886447"/>
                  <a:pt x="275818" y="5880348"/>
                </a:cubicBezTo>
                <a:cubicBezTo>
                  <a:pt x="283249" y="5849107"/>
                  <a:pt x="289535" y="5817674"/>
                  <a:pt x="296393" y="5786239"/>
                </a:cubicBezTo>
                <a:cubicBezTo>
                  <a:pt x="297918" y="5779191"/>
                  <a:pt x="299823" y="5771953"/>
                  <a:pt x="302870" y="5765474"/>
                </a:cubicBezTo>
                <a:cubicBezTo>
                  <a:pt x="305728" y="5759378"/>
                  <a:pt x="310683" y="5754234"/>
                  <a:pt x="313730" y="5748136"/>
                </a:cubicBezTo>
                <a:cubicBezTo>
                  <a:pt x="321920" y="5731564"/>
                  <a:pt x="329541" y="5714607"/>
                  <a:pt x="338685" y="5695178"/>
                </a:cubicBezTo>
                <a:cubicBezTo>
                  <a:pt x="321541" y="5684320"/>
                  <a:pt x="331257" y="5669647"/>
                  <a:pt x="339447" y="5651360"/>
                </a:cubicBezTo>
                <a:cubicBezTo>
                  <a:pt x="347830" y="5632691"/>
                  <a:pt x="350497" y="5611164"/>
                  <a:pt x="353545" y="5590590"/>
                </a:cubicBezTo>
                <a:cubicBezTo>
                  <a:pt x="359070" y="5552869"/>
                  <a:pt x="362499" y="5514957"/>
                  <a:pt x="367451" y="5477239"/>
                </a:cubicBezTo>
                <a:cubicBezTo>
                  <a:pt x="368595" y="5469236"/>
                  <a:pt x="370690" y="5460092"/>
                  <a:pt x="375454" y="5453995"/>
                </a:cubicBezTo>
                <a:cubicBezTo>
                  <a:pt x="407459" y="5412276"/>
                  <a:pt x="416411" y="5361598"/>
                  <a:pt x="413366" y="5313403"/>
                </a:cubicBezTo>
                <a:cubicBezTo>
                  <a:pt x="411078" y="5275491"/>
                  <a:pt x="409363" y="5238343"/>
                  <a:pt x="412601" y="5200813"/>
                </a:cubicBezTo>
                <a:cubicBezTo>
                  <a:pt x="412793" y="5197955"/>
                  <a:pt x="412411" y="5194145"/>
                  <a:pt x="410887" y="5192051"/>
                </a:cubicBezTo>
                <a:cubicBezTo>
                  <a:pt x="400791" y="5179097"/>
                  <a:pt x="400029" y="5165570"/>
                  <a:pt x="398315" y="5148995"/>
                </a:cubicBezTo>
                <a:cubicBezTo>
                  <a:pt x="395837" y="5125562"/>
                  <a:pt x="397553" y="5104036"/>
                  <a:pt x="401743" y="5082317"/>
                </a:cubicBezTo>
                <a:cubicBezTo>
                  <a:pt x="404791" y="5066505"/>
                  <a:pt x="411078" y="5050504"/>
                  <a:pt x="419080" y="5036405"/>
                </a:cubicBezTo>
                <a:cubicBezTo>
                  <a:pt x="430320" y="5016785"/>
                  <a:pt x="434701" y="4997922"/>
                  <a:pt x="419841" y="4979253"/>
                </a:cubicBezTo>
                <a:cubicBezTo>
                  <a:pt x="404029" y="4959061"/>
                  <a:pt x="409553" y="4936201"/>
                  <a:pt x="408983" y="4913909"/>
                </a:cubicBezTo>
                <a:cubicBezTo>
                  <a:pt x="408791" y="4904195"/>
                  <a:pt x="409175" y="4893907"/>
                  <a:pt x="406697" y="4884572"/>
                </a:cubicBezTo>
                <a:cubicBezTo>
                  <a:pt x="399647" y="4857522"/>
                  <a:pt x="388978" y="4831420"/>
                  <a:pt x="384216" y="4803988"/>
                </a:cubicBezTo>
                <a:cubicBezTo>
                  <a:pt x="381551" y="4788747"/>
                  <a:pt x="386312" y="4771793"/>
                  <a:pt x="389741" y="4755980"/>
                </a:cubicBezTo>
                <a:cubicBezTo>
                  <a:pt x="393362" y="4739978"/>
                  <a:pt x="398885" y="4724167"/>
                  <a:pt x="404601" y="4708734"/>
                </a:cubicBezTo>
                <a:cubicBezTo>
                  <a:pt x="408411" y="4698258"/>
                  <a:pt x="412031" y="4686828"/>
                  <a:pt x="418889" y="4678445"/>
                </a:cubicBezTo>
                <a:cubicBezTo>
                  <a:pt x="434510" y="4659393"/>
                  <a:pt x="437178" y="4639772"/>
                  <a:pt x="428986" y="4617291"/>
                </a:cubicBezTo>
                <a:cubicBezTo>
                  <a:pt x="427651" y="4613864"/>
                  <a:pt x="427651" y="4609863"/>
                  <a:pt x="427462" y="4606053"/>
                </a:cubicBezTo>
                <a:cubicBezTo>
                  <a:pt x="423462" y="4545086"/>
                  <a:pt x="420984" y="4484127"/>
                  <a:pt x="414888" y="4423545"/>
                </a:cubicBezTo>
                <a:cubicBezTo>
                  <a:pt x="412411" y="4398972"/>
                  <a:pt x="401553" y="4375349"/>
                  <a:pt x="394695" y="4351154"/>
                </a:cubicBezTo>
                <a:cubicBezTo>
                  <a:pt x="393362" y="4346201"/>
                  <a:pt x="391265" y="4340674"/>
                  <a:pt x="392218" y="4335722"/>
                </a:cubicBezTo>
                <a:cubicBezTo>
                  <a:pt x="401743" y="4281810"/>
                  <a:pt x="387838" y="4231324"/>
                  <a:pt x="369547" y="4181603"/>
                </a:cubicBezTo>
                <a:cubicBezTo>
                  <a:pt x="367643" y="4176461"/>
                  <a:pt x="368214" y="4170174"/>
                  <a:pt x="368595" y="4164458"/>
                </a:cubicBezTo>
                <a:cubicBezTo>
                  <a:pt x="369928" y="4148453"/>
                  <a:pt x="376597" y="4131119"/>
                  <a:pt x="372597" y="4116641"/>
                </a:cubicBezTo>
                <a:cubicBezTo>
                  <a:pt x="361546" y="4078159"/>
                  <a:pt x="348211" y="4040058"/>
                  <a:pt x="331447" y="4003861"/>
                </a:cubicBezTo>
                <a:cubicBezTo>
                  <a:pt x="314494" y="3967091"/>
                  <a:pt x="300203" y="3932993"/>
                  <a:pt x="317349" y="3890891"/>
                </a:cubicBezTo>
                <a:cubicBezTo>
                  <a:pt x="324589" y="3872985"/>
                  <a:pt x="319445" y="3849362"/>
                  <a:pt x="317541" y="3828785"/>
                </a:cubicBezTo>
                <a:cubicBezTo>
                  <a:pt x="316016" y="3813737"/>
                  <a:pt x="307443" y="3799258"/>
                  <a:pt x="307443" y="3784397"/>
                </a:cubicBezTo>
                <a:cubicBezTo>
                  <a:pt x="307443" y="3744770"/>
                  <a:pt x="297345" y="3709529"/>
                  <a:pt x="276771" y="3675238"/>
                </a:cubicBezTo>
                <a:cubicBezTo>
                  <a:pt x="268770" y="3661899"/>
                  <a:pt x="274106" y="3641134"/>
                  <a:pt x="272009" y="3623799"/>
                </a:cubicBezTo>
                <a:cubicBezTo>
                  <a:pt x="269533" y="3605509"/>
                  <a:pt x="267247" y="3586653"/>
                  <a:pt x="261720" y="3569124"/>
                </a:cubicBezTo>
                <a:cubicBezTo>
                  <a:pt x="247243" y="3523785"/>
                  <a:pt x="230859" y="3479015"/>
                  <a:pt x="215618" y="3433866"/>
                </a:cubicBezTo>
                <a:cubicBezTo>
                  <a:pt x="203045" y="3396719"/>
                  <a:pt x="212951" y="3360139"/>
                  <a:pt x="218286" y="3323372"/>
                </a:cubicBezTo>
                <a:cubicBezTo>
                  <a:pt x="221715" y="3300319"/>
                  <a:pt x="229907" y="3278795"/>
                  <a:pt x="217715" y="3252885"/>
                </a:cubicBezTo>
                <a:cubicBezTo>
                  <a:pt x="206093" y="3228119"/>
                  <a:pt x="208761" y="3196686"/>
                  <a:pt x="202475" y="3168870"/>
                </a:cubicBezTo>
                <a:cubicBezTo>
                  <a:pt x="197141" y="3145436"/>
                  <a:pt x="188566" y="3122770"/>
                  <a:pt x="180184" y="3100099"/>
                </a:cubicBezTo>
                <a:cubicBezTo>
                  <a:pt x="168753" y="3069235"/>
                  <a:pt x="156753" y="3038756"/>
                  <a:pt x="162468" y="3005035"/>
                </a:cubicBezTo>
                <a:cubicBezTo>
                  <a:pt x="168945" y="2966742"/>
                  <a:pt x="144560" y="2940455"/>
                  <a:pt x="128366" y="2910353"/>
                </a:cubicBezTo>
                <a:cubicBezTo>
                  <a:pt x="117318" y="2889587"/>
                  <a:pt x="109126" y="2866918"/>
                  <a:pt x="102268" y="2844248"/>
                </a:cubicBezTo>
                <a:cubicBezTo>
                  <a:pt x="93313" y="2813958"/>
                  <a:pt x="87978" y="2782716"/>
                  <a:pt x="79216" y="2752235"/>
                </a:cubicBezTo>
                <a:cubicBezTo>
                  <a:pt x="66072" y="2706131"/>
                  <a:pt x="55785" y="2659455"/>
                  <a:pt x="63024" y="2611450"/>
                </a:cubicBezTo>
                <a:cubicBezTo>
                  <a:pt x="66262" y="2589352"/>
                  <a:pt x="66072" y="2568774"/>
                  <a:pt x="61307" y="2546678"/>
                </a:cubicBezTo>
                <a:cubicBezTo>
                  <a:pt x="53497" y="2510483"/>
                  <a:pt x="52545" y="2473333"/>
                  <a:pt x="23399" y="2444184"/>
                </a:cubicBezTo>
                <a:cubicBezTo>
                  <a:pt x="13111" y="2433897"/>
                  <a:pt x="10446" y="2415420"/>
                  <a:pt x="5110" y="2400369"/>
                </a:cubicBezTo>
                <a:cubicBezTo>
                  <a:pt x="-1178" y="2383032"/>
                  <a:pt x="2062" y="2370270"/>
                  <a:pt x="20351" y="2360933"/>
                </a:cubicBezTo>
                <a:cubicBezTo>
                  <a:pt x="28541" y="2356744"/>
                  <a:pt x="36543" y="2344741"/>
                  <a:pt x="37877" y="2335405"/>
                </a:cubicBezTo>
                <a:cubicBezTo>
                  <a:pt x="41877" y="2307402"/>
                  <a:pt x="35971" y="2281683"/>
                  <a:pt x="23017" y="2254633"/>
                </a:cubicBezTo>
                <a:cubicBezTo>
                  <a:pt x="10824" y="2229296"/>
                  <a:pt x="12158" y="2197670"/>
                  <a:pt x="7395" y="2168903"/>
                </a:cubicBezTo>
                <a:cubicBezTo>
                  <a:pt x="5680" y="2158712"/>
                  <a:pt x="3062" y="2148519"/>
                  <a:pt x="871" y="2138304"/>
                </a:cubicBezTo>
                <a:lnTo>
                  <a:pt x="0" y="2131532"/>
                </a:lnTo>
                <a:lnTo>
                  <a:pt x="0" y="2072225"/>
                </a:lnTo>
                <a:lnTo>
                  <a:pt x="251" y="2069340"/>
                </a:lnTo>
                <a:cubicBezTo>
                  <a:pt x="2061" y="2056600"/>
                  <a:pt x="4156" y="2043835"/>
                  <a:pt x="5299" y="2030977"/>
                </a:cubicBezTo>
                <a:cubicBezTo>
                  <a:pt x="7203" y="2010974"/>
                  <a:pt x="6442" y="1990589"/>
                  <a:pt x="8729" y="1970586"/>
                </a:cubicBezTo>
                <a:cubicBezTo>
                  <a:pt x="10446" y="1954202"/>
                  <a:pt x="14824" y="1938009"/>
                  <a:pt x="18445" y="1921817"/>
                </a:cubicBezTo>
                <a:cubicBezTo>
                  <a:pt x="19779" y="1915912"/>
                  <a:pt x="24922" y="1910004"/>
                  <a:pt x="24161" y="1904673"/>
                </a:cubicBezTo>
                <a:cubicBezTo>
                  <a:pt x="15968" y="1851709"/>
                  <a:pt x="52545" y="1813610"/>
                  <a:pt x="68738" y="1768838"/>
                </a:cubicBezTo>
                <a:cubicBezTo>
                  <a:pt x="85886" y="1721785"/>
                  <a:pt x="112174" y="1676253"/>
                  <a:pt x="104363" y="1623675"/>
                </a:cubicBezTo>
                <a:cubicBezTo>
                  <a:pt x="99601" y="1591859"/>
                  <a:pt x="88551" y="1561189"/>
                  <a:pt x="81882" y="1529563"/>
                </a:cubicBezTo>
                <a:cubicBezTo>
                  <a:pt x="79597" y="1518324"/>
                  <a:pt x="79978" y="1505751"/>
                  <a:pt x="82264" y="1494509"/>
                </a:cubicBezTo>
                <a:cubicBezTo>
                  <a:pt x="92743" y="1440216"/>
                  <a:pt x="94266" y="1386684"/>
                  <a:pt x="77120" y="1333341"/>
                </a:cubicBezTo>
                <a:cubicBezTo>
                  <a:pt x="74262" y="1324198"/>
                  <a:pt x="71597" y="1314483"/>
                  <a:pt x="71597" y="1304955"/>
                </a:cubicBezTo>
                <a:cubicBezTo>
                  <a:pt x="71597" y="1252757"/>
                  <a:pt x="75597" y="1201512"/>
                  <a:pt x="94266" y="1151600"/>
                </a:cubicBezTo>
                <a:cubicBezTo>
                  <a:pt x="100553" y="1134834"/>
                  <a:pt x="96553" y="1114449"/>
                  <a:pt x="98077" y="1095972"/>
                </a:cubicBezTo>
                <a:cubicBezTo>
                  <a:pt x="99409" y="1078826"/>
                  <a:pt x="99981" y="1061298"/>
                  <a:pt x="104363" y="1044725"/>
                </a:cubicBezTo>
                <a:cubicBezTo>
                  <a:pt x="110839" y="1020529"/>
                  <a:pt x="111601" y="998052"/>
                  <a:pt x="105887" y="973095"/>
                </a:cubicBezTo>
                <a:cubicBezTo>
                  <a:pt x="100553" y="949281"/>
                  <a:pt x="103219" y="923562"/>
                  <a:pt x="103029" y="898797"/>
                </a:cubicBezTo>
                <a:cubicBezTo>
                  <a:pt x="102839" y="871173"/>
                  <a:pt x="102649" y="843552"/>
                  <a:pt x="103601" y="815929"/>
                </a:cubicBezTo>
                <a:cubicBezTo>
                  <a:pt x="103981" y="804877"/>
                  <a:pt x="111601" y="792306"/>
                  <a:pt x="108553" y="783158"/>
                </a:cubicBezTo>
                <a:cubicBezTo>
                  <a:pt x="98267" y="753633"/>
                  <a:pt x="110649" y="724104"/>
                  <a:pt x="105126" y="694576"/>
                </a:cubicBezTo>
                <a:cubicBezTo>
                  <a:pt x="102268" y="680096"/>
                  <a:pt x="110078" y="663713"/>
                  <a:pt x="110839" y="648092"/>
                </a:cubicBezTo>
                <a:cubicBezTo>
                  <a:pt x="112174" y="622564"/>
                  <a:pt x="111601" y="597037"/>
                  <a:pt x="111983" y="571508"/>
                </a:cubicBezTo>
                <a:cubicBezTo>
                  <a:pt x="112174" y="563125"/>
                  <a:pt x="112936" y="554933"/>
                  <a:pt x="113318" y="546552"/>
                </a:cubicBezTo>
                <a:cubicBezTo>
                  <a:pt x="113697" y="539121"/>
                  <a:pt x="115412" y="531310"/>
                  <a:pt x="114080" y="524262"/>
                </a:cubicBezTo>
                <a:cubicBezTo>
                  <a:pt x="109315" y="498733"/>
                  <a:pt x="101505" y="473587"/>
                  <a:pt x="98457" y="447870"/>
                </a:cubicBezTo>
                <a:cubicBezTo>
                  <a:pt x="95792" y="425581"/>
                  <a:pt x="99409" y="402529"/>
                  <a:pt x="97505" y="380050"/>
                </a:cubicBezTo>
                <a:cubicBezTo>
                  <a:pt x="94266" y="340425"/>
                  <a:pt x="88551" y="300800"/>
                  <a:pt x="84930" y="261173"/>
                </a:cubicBezTo>
                <a:cubicBezTo>
                  <a:pt x="84168" y="252600"/>
                  <a:pt x="88933" y="243648"/>
                  <a:pt x="89313" y="234883"/>
                </a:cubicBezTo>
                <a:cubicBezTo>
                  <a:pt x="90266" y="207450"/>
                  <a:pt x="90457" y="180017"/>
                  <a:pt x="91026" y="152584"/>
                </a:cubicBezTo>
                <a:cubicBezTo>
                  <a:pt x="91218" y="136963"/>
                  <a:pt x="90647" y="121150"/>
                  <a:pt x="92361" y="105718"/>
                </a:cubicBezTo>
                <a:cubicBezTo>
                  <a:pt x="94648" y="85336"/>
                  <a:pt x="98077" y="66857"/>
                  <a:pt x="83217" y="47806"/>
                </a:cubicBezTo>
                <a:cubicBezTo>
                  <a:pt x="77453" y="40471"/>
                  <a:pt x="73691" y="32636"/>
                  <a:pt x="71206" y="24480"/>
                </a:cubicBezTo>
                <a:close/>
              </a:path>
            </a:pathLst>
          </a:custGeom>
          <a:effectLst>
            <a:outerShdw blurRad="381000" dist="152400" dir="10800000" algn="r" rotWithShape="0">
              <a:prstClr val="black">
                <a:alpha val="10000"/>
              </a:prstClr>
            </a:outerShdw>
          </a:effectLst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C4D41903-2C9D-4F9E-AA1F-6161F8A6FC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2640986" y="2991370"/>
            <a:ext cx="6857455" cy="874716"/>
          </a:xfrm>
          <a:custGeom>
            <a:avLst/>
            <a:gdLst>
              <a:gd name="connsiteX0" fmla="*/ 6857455 w 6857455"/>
              <a:gd name="connsiteY0" fmla="*/ 804643 h 874716"/>
              <a:gd name="connsiteX1" fmla="*/ 6857455 w 6857455"/>
              <a:gd name="connsiteY1" fmla="*/ 562246 h 874716"/>
              <a:gd name="connsiteX2" fmla="*/ 6829178 w 6857455"/>
              <a:gd name="connsiteY2" fmla="*/ 551284 h 874716"/>
              <a:gd name="connsiteX3" fmla="*/ 6766024 w 6857455"/>
              <a:gd name="connsiteY3" fmla="*/ 500372 h 874716"/>
              <a:gd name="connsiteX4" fmla="*/ 6734971 w 6857455"/>
              <a:gd name="connsiteY4" fmla="*/ 500944 h 874716"/>
              <a:gd name="connsiteX5" fmla="*/ 6683915 w 6857455"/>
              <a:gd name="connsiteY5" fmla="*/ 507040 h 874716"/>
              <a:gd name="connsiteX6" fmla="*/ 6628860 w 6857455"/>
              <a:gd name="connsiteY6" fmla="*/ 495418 h 874716"/>
              <a:gd name="connsiteX7" fmla="*/ 6588662 w 6857455"/>
              <a:gd name="connsiteY7" fmla="*/ 487227 h 874716"/>
              <a:gd name="connsiteX8" fmla="*/ 6476074 w 6857455"/>
              <a:gd name="connsiteY8" fmla="*/ 511230 h 874716"/>
              <a:gd name="connsiteX9" fmla="*/ 6382345 w 6857455"/>
              <a:gd name="connsiteY9" fmla="*/ 534853 h 874716"/>
              <a:gd name="connsiteX10" fmla="*/ 6369391 w 6857455"/>
              <a:gd name="connsiteY10" fmla="*/ 531615 h 874716"/>
              <a:gd name="connsiteX11" fmla="*/ 6244799 w 6857455"/>
              <a:gd name="connsiteY11" fmla="*/ 512182 h 874716"/>
              <a:gd name="connsiteX12" fmla="*/ 6190315 w 6857455"/>
              <a:gd name="connsiteY12" fmla="*/ 485703 h 874716"/>
              <a:gd name="connsiteX13" fmla="*/ 6115446 w 6857455"/>
              <a:gd name="connsiteY13" fmla="*/ 462270 h 874716"/>
              <a:gd name="connsiteX14" fmla="*/ 6032194 w 6857455"/>
              <a:gd name="connsiteY14" fmla="*/ 434266 h 874716"/>
              <a:gd name="connsiteX15" fmla="*/ 5971042 w 6857455"/>
              <a:gd name="connsiteY15" fmla="*/ 420738 h 874716"/>
              <a:gd name="connsiteX16" fmla="*/ 5880933 w 6857455"/>
              <a:gd name="connsiteY16" fmla="*/ 430646 h 874716"/>
              <a:gd name="connsiteX17" fmla="*/ 5862452 w 6857455"/>
              <a:gd name="connsiteY17" fmla="*/ 438648 h 874716"/>
              <a:gd name="connsiteX18" fmla="*/ 5685283 w 6857455"/>
              <a:gd name="connsiteY18" fmla="*/ 498658 h 874716"/>
              <a:gd name="connsiteX19" fmla="*/ 5567169 w 6857455"/>
              <a:gd name="connsiteY19" fmla="*/ 499420 h 874716"/>
              <a:gd name="connsiteX20" fmla="*/ 5527923 w 6857455"/>
              <a:gd name="connsiteY20" fmla="*/ 490466 h 874716"/>
              <a:gd name="connsiteX21" fmla="*/ 5456292 w 6857455"/>
              <a:gd name="connsiteY21" fmla="*/ 450650 h 874716"/>
              <a:gd name="connsiteX22" fmla="*/ 5424670 w 6857455"/>
              <a:gd name="connsiteY22" fmla="*/ 444934 h 874716"/>
              <a:gd name="connsiteX23" fmla="*/ 5368662 w 6857455"/>
              <a:gd name="connsiteY23" fmla="*/ 441124 h 874716"/>
              <a:gd name="connsiteX24" fmla="*/ 5247118 w 6857455"/>
              <a:gd name="connsiteY24" fmla="*/ 444934 h 874716"/>
              <a:gd name="connsiteX25" fmla="*/ 5088617 w 6857455"/>
              <a:gd name="connsiteY25" fmla="*/ 428742 h 874716"/>
              <a:gd name="connsiteX26" fmla="*/ 5025750 w 6857455"/>
              <a:gd name="connsiteY26" fmla="*/ 433694 h 874716"/>
              <a:gd name="connsiteX27" fmla="*/ 4957930 w 6857455"/>
              <a:gd name="connsiteY27" fmla="*/ 442268 h 874716"/>
              <a:gd name="connsiteX28" fmla="*/ 4938116 w 6857455"/>
              <a:gd name="connsiteY28" fmla="*/ 441886 h 874716"/>
              <a:gd name="connsiteX29" fmla="*/ 4833910 w 6857455"/>
              <a:gd name="connsiteY29" fmla="*/ 421693 h 874716"/>
              <a:gd name="connsiteX30" fmla="*/ 4810095 w 6857455"/>
              <a:gd name="connsiteY30" fmla="*/ 408167 h 874716"/>
              <a:gd name="connsiteX31" fmla="*/ 4747991 w 6857455"/>
              <a:gd name="connsiteY31" fmla="*/ 413691 h 874716"/>
              <a:gd name="connsiteX32" fmla="*/ 4692745 w 6857455"/>
              <a:gd name="connsiteY32" fmla="*/ 435790 h 874716"/>
              <a:gd name="connsiteX33" fmla="*/ 4375933 w 6857455"/>
              <a:gd name="connsiteY33" fmla="*/ 483417 h 874716"/>
              <a:gd name="connsiteX34" fmla="*/ 4185426 w 6857455"/>
              <a:gd name="connsiteY34" fmla="*/ 484179 h 874716"/>
              <a:gd name="connsiteX35" fmla="*/ 4052072 w 6857455"/>
              <a:gd name="connsiteY35" fmla="*/ 505134 h 874716"/>
              <a:gd name="connsiteX36" fmla="*/ 4029973 w 6857455"/>
              <a:gd name="connsiteY36" fmla="*/ 527233 h 874716"/>
              <a:gd name="connsiteX37" fmla="*/ 3948626 w 6857455"/>
              <a:gd name="connsiteY37" fmla="*/ 550666 h 874716"/>
              <a:gd name="connsiteX38" fmla="*/ 3871280 w 6857455"/>
              <a:gd name="connsiteY38" fmla="*/ 502275 h 874716"/>
              <a:gd name="connsiteX39" fmla="*/ 3774312 w 6857455"/>
              <a:gd name="connsiteY39" fmla="*/ 429122 h 874716"/>
              <a:gd name="connsiteX40" fmla="*/ 3721543 w 6857455"/>
              <a:gd name="connsiteY40" fmla="*/ 428552 h 874716"/>
              <a:gd name="connsiteX41" fmla="*/ 3612763 w 6857455"/>
              <a:gd name="connsiteY41" fmla="*/ 414263 h 874716"/>
              <a:gd name="connsiteX42" fmla="*/ 3537323 w 6857455"/>
              <a:gd name="connsiteY42" fmla="*/ 389878 h 874716"/>
              <a:gd name="connsiteX43" fmla="*/ 3431593 w 6857455"/>
              <a:gd name="connsiteY43" fmla="*/ 360921 h 874716"/>
              <a:gd name="connsiteX44" fmla="*/ 3392158 w 6857455"/>
              <a:gd name="connsiteY44" fmla="*/ 345681 h 874716"/>
              <a:gd name="connsiteX45" fmla="*/ 3297856 w 6857455"/>
              <a:gd name="connsiteY45" fmla="*/ 323010 h 874716"/>
              <a:gd name="connsiteX46" fmla="*/ 3219748 w 6857455"/>
              <a:gd name="connsiteY46" fmla="*/ 308151 h 874716"/>
              <a:gd name="connsiteX47" fmla="*/ 3156692 w 6857455"/>
              <a:gd name="connsiteY47" fmla="*/ 261668 h 874716"/>
              <a:gd name="connsiteX48" fmla="*/ 3136497 w 6857455"/>
              <a:gd name="connsiteY48" fmla="*/ 237663 h 874716"/>
              <a:gd name="connsiteX49" fmla="*/ 3119733 w 6857455"/>
              <a:gd name="connsiteY49" fmla="*/ 222233 h 874716"/>
              <a:gd name="connsiteX50" fmla="*/ 3045436 w 6857455"/>
              <a:gd name="connsiteY50" fmla="*/ 131742 h 874716"/>
              <a:gd name="connsiteX51" fmla="*/ 3037054 w 6857455"/>
              <a:gd name="connsiteY51" fmla="*/ 124121 h 874716"/>
              <a:gd name="connsiteX52" fmla="*/ 2936466 w 6857455"/>
              <a:gd name="connsiteY52" fmla="*/ 82400 h 874716"/>
              <a:gd name="connsiteX53" fmla="*/ 2901031 w 6857455"/>
              <a:gd name="connsiteY53" fmla="*/ 59731 h 874716"/>
              <a:gd name="connsiteX54" fmla="*/ 2828259 w 6857455"/>
              <a:gd name="connsiteY54" fmla="*/ 3149 h 874716"/>
              <a:gd name="connsiteX55" fmla="*/ 2799492 w 6857455"/>
              <a:gd name="connsiteY55" fmla="*/ 1245 h 874716"/>
              <a:gd name="connsiteX56" fmla="*/ 2693570 w 6857455"/>
              <a:gd name="connsiteY56" fmla="*/ 35154 h 874716"/>
              <a:gd name="connsiteX57" fmla="*/ 2639847 w 6857455"/>
              <a:gd name="connsiteY57" fmla="*/ 73448 h 874716"/>
              <a:gd name="connsiteX58" fmla="*/ 2621178 w 6857455"/>
              <a:gd name="connsiteY58" fmla="*/ 88688 h 874716"/>
              <a:gd name="connsiteX59" fmla="*/ 2489348 w 6857455"/>
              <a:gd name="connsiteY59" fmla="*/ 72304 h 874716"/>
              <a:gd name="connsiteX60" fmla="*/ 2452580 w 6857455"/>
              <a:gd name="connsiteY60" fmla="*/ 68683 h 874716"/>
              <a:gd name="connsiteX61" fmla="*/ 2326464 w 6857455"/>
              <a:gd name="connsiteY61" fmla="*/ 50395 h 874716"/>
              <a:gd name="connsiteX62" fmla="*/ 2300365 w 6857455"/>
              <a:gd name="connsiteY62" fmla="*/ 54777 h 874716"/>
              <a:gd name="connsiteX63" fmla="*/ 2130434 w 6857455"/>
              <a:gd name="connsiteY63" fmla="*/ 58397 h 874716"/>
              <a:gd name="connsiteX64" fmla="*/ 2118621 w 6857455"/>
              <a:gd name="connsiteY64" fmla="*/ 47919 h 874716"/>
              <a:gd name="connsiteX65" fmla="*/ 2057659 w 6857455"/>
              <a:gd name="connsiteY65" fmla="*/ 16866 h 874716"/>
              <a:gd name="connsiteX66" fmla="*/ 1976314 w 6857455"/>
              <a:gd name="connsiteY66" fmla="*/ 8865 h 874716"/>
              <a:gd name="connsiteX67" fmla="*/ 1961454 w 6857455"/>
              <a:gd name="connsiteY67" fmla="*/ 11724 h 874716"/>
              <a:gd name="connsiteX68" fmla="*/ 1906588 w 6857455"/>
              <a:gd name="connsiteY68" fmla="*/ 30964 h 874716"/>
              <a:gd name="connsiteX69" fmla="*/ 1783330 w 6857455"/>
              <a:gd name="connsiteY69" fmla="*/ 48871 h 874716"/>
              <a:gd name="connsiteX70" fmla="*/ 1759327 w 6857455"/>
              <a:gd name="connsiteY70" fmla="*/ 55349 h 874716"/>
              <a:gd name="connsiteX71" fmla="*/ 1716082 w 6857455"/>
              <a:gd name="connsiteY71" fmla="*/ 65445 h 874716"/>
              <a:gd name="connsiteX72" fmla="*/ 1598920 w 6857455"/>
              <a:gd name="connsiteY72" fmla="*/ 72114 h 874716"/>
              <a:gd name="connsiteX73" fmla="*/ 1542150 w 6857455"/>
              <a:gd name="connsiteY73" fmla="*/ 62207 h 874716"/>
              <a:gd name="connsiteX74" fmla="*/ 1516813 w 6857455"/>
              <a:gd name="connsiteY74" fmla="*/ 62779 h 874716"/>
              <a:gd name="connsiteX75" fmla="*/ 1432228 w 6857455"/>
              <a:gd name="connsiteY75" fmla="*/ 88116 h 874716"/>
              <a:gd name="connsiteX76" fmla="*/ 1224765 w 6857455"/>
              <a:gd name="connsiteY76" fmla="*/ 71924 h 874716"/>
              <a:gd name="connsiteX77" fmla="*/ 1159231 w 6857455"/>
              <a:gd name="connsiteY77" fmla="*/ 58207 h 874716"/>
              <a:gd name="connsiteX78" fmla="*/ 1124370 w 6857455"/>
              <a:gd name="connsiteY78" fmla="*/ 56301 h 874716"/>
              <a:gd name="connsiteX79" fmla="*/ 1075600 w 6857455"/>
              <a:gd name="connsiteY79" fmla="*/ 75542 h 874716"/>
              <a:gd name="connsiteX80" fmla="*/ 986633 w 6857455"/>
              <a:gd name="connsiteY80" fmla="*/ 79162 h 874716"/>
              <a:gd name="connsiteX81" fmla="*/ 861089 w 6857455"/>
              <a:gd name="connsiteY81" fmla="*/ 76304 h 874716"/>
              <a:gd name="connsiteX82" fmla="*/ 759168 w 6857455"/>
              <a:gd name="connsiteY82" fmla="*/ 104689 h 874716"/>
              <a:gd name="connsiteX83" fmla="*/ 723735 w 6857455"/>
              <a:gd name="connsiteY83" fmla="*/ 140696 h 874716"/>
              <a:gd name="connsiteX84" fmla="*/ 647532 w 6857455"/>
              <a:gd name="connsiteY84" fmla="*/ 147934 h 874716"/>
              <a:gd name="connsiteX85" fmla="*/ 552659 w 6857455"/>
              <a:gd name="connsiteY85" fmla="*/ 95926 h 874716"/>
              <a:gd name="connsiteX86" fmla="*/ 541800 w 6857455"/>
              <a:gd name="connsiteY86" fmla="*/ 97640 h 874716"/>
              <a:gd name="connsiteX87" fmla="*/ 375107 w 6857455"/>
              <a:gd name="connsiteY87" fmla="*/ 123169 h 874716"/>
              <a:gd name="connsiteX88" fmla="*/ 273567 w 6857455"/>
              <a:gd name="connsiteY88" fmla="*/ 145458 h 874716"/>
              <a:gd name="connsiteX89" fmla="*/ 264043 w 6857455"/>
              <a:gd name="connsiteY89" fmla="*/ 154792 h 874716"/>
              <a:gd name="connsiteX90" fmla="*/ 169360 w 6857455"/>
              <a:gd name="connsiteY90" fmla="*/ 177273 h 874716"/>
              <a:gd name="connsiteX91" fmla="*/ 89347 w 6857455"/>
              <a:gd name="connsiteY91" fmla="*/ 157460 h 874716"/>
              <a:gd name="connsiteX92" fmla="*/ 34291 w 6857455"/>
              <a:gd name="connsiteY92" fmla="*/ 145268 h 874716"/>
              <a:gd name="connsiteX93" fmla="*/ 0 w 6857455"/>
              <a:gd name="connsiteY93" fmla="*/ 142056 h 874716"/>
              <a:gd name="connsiteX94" fmla="*/ 0 w 6857455"/>
              <a:gd name="connsiteY94" fmla="*/ 849556 h 874716"/>
              <a:gd name="connsiteX95" fmla="*/ 60652 w 6857455"/>
              <a:gd name="connsiteY95" fmla="*/ 844783 h 874716"/>
              <a:gd name="connsiteX96" fmla="*/ 119068 w 6857455"/>
              <a:gd name="connsiteY96" fmla="*/ 827281 h 874716"/>
              <a:gd name="connsiteX97" fmla="*/ 171840 w 6857455"/>
              <a:gd name="connsiteY97" fmla="*/ 804420 h 874716"/>
              <a:gd name="connsiteX98" fmla="*/ 274329 w 6857455"/>
              <a:gd name="connsiteY98" fmla="*/ 794324 h 874716"/>
              <a:gd name="connsiteX99" fmla="*/ 306715 w 6857455"/>
              <a:gd name="connsiteY99" fmla="*/ 788798 h 874716"/>
              <a:gd name="connsiteX100" fmla="*/ 393967 w 6857455"/>
              <a:gd name="connsiteY100" fmla="*/ 765937 h 874716"/>
              <a:gd name="connsiteX101" fmla="*/ 493793 w 6857455"/>
              <a:gd name="connsiteY101" fmla="*/ 725549 h 874716"/>
              <a:gd name="connsiteX102" fmla="*/ 546373 w 6857455"/>
              <a:gd name="connsiteY102" fmla="*/ 740600 h 874716"/>
              <a:gd name="connsiteX103" fmla="*/ 730211 w 6857455"/>
              <a:gd name="connsiteY103" fmla="*/ 698116 h 874716"/>
              <a:gd name="connsiteX104" fmla="*/ 784889 w 6857455"/>
              <a:gd name="connsiteY104" fmla="*/ 676018 h 874716"/>
              <a:gd name="connsiteX105" fmla="*/ 800509 w 6857455"/>
              <a:gd name="connsiteY105" fmla="*/ 661349 h 874716"/>
              <a:gd name="connsiteX106" fmla="*/ 857661 w 6857455"/>
              <a:gd name="connsiteY106" fmla="*/ 626868 h 874716"/>
              <a:gd name="connsiteX107" fmla="*/ 949102 w 6857455"/>
              <a:gd name="connsiteY107" fmla="*/ 614676 h 874716"/>
              <a:gd name="connsiteX108" fmla="*/ 960342 w 6857455"/>
              <a:gd name="connsiteY108" fmla="*/ 607435 h 874716"/>
              <a:gd name="connsiteX109" fmla="*/ 977109 w 6857455"/>
              <a:gd name="connsiteY109" fmla="*/ 595815 h 874716"/>
              <a:gd name="connsiteX110" fmla="*/ 1071218 w 6857455"/>
              <a:gd name="connsiteY110" fmla="*/ 575240 h 874716"/>
              <a:gd name="connsiteX111" fmla="*/ 1091983 w 6857455"/>
              <a:gd name="connsiteY111" fmla="*/ 568764 h 874716"/>
              <a:gd name="connsiteX112" fmla="*/ 1109321 w 6857455"/>
              <a:gd name="connsiteY112" fmla="*/ 557904 h 874716"/>
              <a:gd name="connsiteX113" fmla="*/ 1162279 w 6857455"/>
              <a:gd name="connsiteY113" fmla="*/ 532949 h 874716"/>
              <a:gd name="connsiteX114" fmla="*/ 1206097 w 6857455"/>
              <a:gd name="connsiteY114" fmla="*/ 532187 h 874716"/>
              <a:gd name="connsiteX115" fmla="*/ 1266867 w 6857455"/>
              <a:gd name="connsiteY115" fmla="*/ 518088 h 874716"/>
              <a:gd name="connsiteX116" fmla="*/ 1380219 w 6857455"/>
              <a:gd name="connsiteY116" fmla="*/ 504182 h 874716"/>
              <a:gd name="connsiteX117" fmla="*/ 1403461 w 6857455"/>
              <a:gd name="connsiteY117" fmla="*/ 496180 h 874716"/>
              <a:gd name="connsiteX118" fmla="*/ 1544054 w 6857455"/>
              <a:gd name="connsiteY118" fmla="*/ 458268 h 874716"/>
              <a:gd name="connsiteX119" fmla="*/ 1656644 w 6857455"/>
              <a:gd name="connsiteY119" fmla="*/ 459032 h 874716"/>
              <a:gd name="connsiteX120" fmla="*/ 1665406 w 6857455"/>
              <a:gd name="connsiteY120" fmla="*/ 460747 h 874716"/>
              <a:gd name="connsiteX121" fmla="*/ 1708461 w 6857455"/>
              <a:gd name="connsiteY121" fmla="*/ 473318 h 874716"/>
              <a:gd name="connsiteX122" fmla="*/ 1775140 w 6857455"/>
              <a:gd name="connsiteY122" fmla="*/ 469891 h 874716"/>
              <a:gd name="connsiteX123" fmla="*/ 1821051 w 6857455"/>
              <a:gd name="connsiteY123" fmla="*/ 452554 h 874716"/>
              <a:gd name="connsiteX124" fmla="*/ 1878203 w 6857455"/>
              <a:gd name="connsiteY124" fmla="*/ 451792 h 874716"/>
              <a:gd name="connsiteX125" fmla="*/ 1943547 w 6857455"/>
              <a:gd name="connsiteY125" fmla="*/ 462651 h 874716"/>
              <a:gd name="connsiteX126" fmla="*/ 1972884 w 6857455"/>
              <a:gd name="connsiteY126" fmla="*/ 464937 h 874716"/>
              <a:gd name="connsiteX127" fmla="*/ 2053469 w 6857455"/>
              <a:gd name="connsiteY127" fmla="*/ 487417 h 874716"/>
              <a:gd name="connsiteX128" fmla="*/ 2101477 w 6857455"/>
              <a:gd name="connsiteY128" fmla="*/ 481893 h 874716"/>
              <a:gd name="connsiteX129" fmla="*/ 2148722 w 6857455"/>
              <a:gd name="connsiteY129" fmla="*/ 467033 h 874716"/>
              <a:gd name="connsiteX130" fmla="*/ 2179011 w 6857455"/>
              <a:gd name="connsiteY130" fmla="*/ 452744 h 874716"/>
              <a:gd name="connsiteX131" fmla="*/ 2240165 w 6857455"/>
              <a:gd name="connsiteY131" fmla="*/ 442648 h 874716"/>
              <a:gd name="connsiteX132" fmla="*/ 2251404 w 6857455"/>
              <a:gd name="connsiteY132" fmla="*/ 444172 h 874716"/>
              <a:gd name="connsiteX133" fmla="*/ 2433912 w 6857455"/>
              <a:gd name="connsiteY133" fmla="*/ 456746 h 874716"/>
              <a:gd name="connsiteX134" fmla="*/ 2506302 w 6857455"/>
              <a:gd name="connsiteY134" fmla="*/ 476939 h 874716"/>
              <a:gd name="connsiteX135" fmla="*/ 2521735 w 6857455"/>
              <a:gd name="connsiteY135" fmla="*/ 479415 h 874716"/>
              <a:gd name="connsiteX136" fmla="*/ 2675854 w 6857455"/>
              <a:gd name="connsiteY136" fmla="*/ 502086 h 874716"/>
              <a:gd name="connsiteX137" fmla="*/ 2692998 w 6857455"/>
              <a:gd name="connsiteY137" fmla="*/ 503038 h 874716"/>
              <a:gd name="connsiteX138" fmla="*/ 2740816 w 6857455"/>
              <a:gd name="connsiteY138" fmla="*/ 499037 h 874716"/>
              <a:gd name="connsiteX139" fmla="*/ 2853596 w 6857455"/>
              <a:gd name="connsiteY139" fmla="*/ 540187 h 874716"/>
              <a:gd name="connsiteX140" fmla="*/ 2966565 w 6857455"/>
              <a:gd name="connsiteY140" fmla="*/ 554286 h 874716"/>
              <a:gd name="connsiteX141" fmla="*/ 3028671 w 6857455"/>
              <a:gd name="connsiteY141" fmla="*/ 554094 h 874716"/>
              <a:gd name="connsiteX142" fmla="*/ 3073059 w 6857455"/>
              <a:gd name="connsiteY142" fmla="*/ 564192 h 874716"/>
              <a:gd name="connsiteX143" fmla="*/ 3182219 w 6857455"/>
              <a:gd name="connsiteY143" fmla="*/ 594862 h 874716"/>
              <a:gd name="connsiteX144" fmla="*/ 3233656 w 6857455"/>
              <a:gd name="connsiteY144" fmla="*/ 599625 h 874716"/>
              <a:gd name="connsiteX145" fmla="*/ 3288332 w 6857455"/>
              <a:gd name="connsiteY145" fmla="*/ 609914 h 874716"/>
              <a:gd name="connsiteX146" fmla="*/ 3423591 w 6857455"/>
              <a:gd name="connsiteY146" fmla="*/ 656015 h 874716"/>
              <a:gd name="connsiteX147" fmla="*/ 3534084 w 6857455"/>
              <a:gd name="connsiteY147" fmla="*/ 653349 h 874716"/>
              <a:gd name="connsiteX148" fmla="*/ 3604571 w 6857455"/>
              <a:gd name="connsiteY148" fmla="*/ 653918 h 874716"/>
              <a:gd name="connsiteX149" fmla="*/ 3688586 w 6857455"/>
              <a:gd name="connsiteY149" fmla="*/ 669160 h 874716"/>
              <a:gd name="connsiteX150" fmla="*/ 3757358 w 6857455"/>
              <a:gd name="connsiteY150" fmla="*/ 691450 h 874716"/>
              <a:gd name="connsiteX151" fmla="*/ 3852421 w 6857455"/>
              <a:gd name="connsiteY151" fmla="*/ 709167 h 874716"/>
              <a:gd name="connsiteX152" fmla="*/ 3947104 w 6857455"/>
              <a:gd name="connsiteY152" fmla="*/ 743267 h 874716"/>
              <a:gd name="connsiteX153" fmla="*/ 4013208 w 6857455"/>
              <a:gd name="connsiteY153" fmla="*/ 769367 h 874716"/>
              <a:gd name="connsiteX154" fmla="*/ 4105222 w 6857455"/>
              <a:gd name="connsiteY154" fmla="*/ 792418 h 874716"/>
              <a:gd name="connsiteX155" fmla="*/ 4246006 w 6857455"/>
              <a:gd name="connsiteY155" fmla="*/ 808610 h 874716"/>
              <a:gd name="connsiteX156" fmla="*/ 4310779 w 6857455"/>
              <a:gd name="connsiteY156" fmla="*/ 810326 h 874716"/>
              <a:gd name="connsiteX157" fmla="*/ 4413272 w 6857455"/>
              <a:gd name="connsiteY157" fmla="*/ 848235 h 874716"/>
              <a:gd name="connsiteX158" fmla="*/ 4457087 w 6857455"/>
              <a:gd name="connsiteY158" fmla="*/ 866524 h 874716"/>
              <a:gd name="connsiteX159" fmla="*/ 4496523 w 6857455"/>
              <a:gd name="connsiteY159" fmla="*/ 851284 h 874716"/>
              <a:gd name="connsiteX160" fmla="*/ 4522050 w 6857455"/>
              <a:gd name="connsiteY160" fmla="*/ 833757 h 874716"/>
              <a:gd name="connsiteX161" fmla="*/ 4602824 w 6857455"/>
              <a:gd name="connsiteY161" fmla="*/ 848618 h 874716"/>
              <a:gd name="connsiteX162" fmla="*/ 4688553 w 6857455"/>
              <a:gd name="connsiteY162" fmla="*/ 864238 h 874716"/>
              <a:gd name="connsiteX163" fmla="*/ 4749895 w 6857455"/>
              <a:gd name="connsiteY163" fmla="*/ 874716 h 874716"/>
              <a:gd name="connsiteX164" fmla="*/ 4826480 w 6857455"/>
              <a:gd name="connsiteY164" fmla="*/ 866334 h 874716"/>
              <a:gd name="connsiteX165" fmla="*/ 4886870 w 6857455"/>
              <a:gd name="connsiteY165" fmla="*/ 862906 h 874716"/>
              <a:gd name="connsiteX166" fmla="*/ 4935639 w 6857455"/>
              <a:gd name="connsiteY166" fmla="*/ 853190 h 874716"/>
              <a:gd name="connsiteX167" fmla="*/ 4952784 w 6857455"/>
              <a:gd name="connsiteY167" fmla="*/ 847473 h 874716"/>
              <a:gd name="connsiteX168" fmla="*/ 5088617 w 6857455"/>
              <a:gd name="connsiteY168" fmla="*/ 802896 h 874716"/>
              <a:gd name="connsiteX169" fmla="*/ 5233781 w 6857455"/>
              <a:gd name="connsiteY169" fmla="*/ 767271 h 874716"/>
              <a:gd name="connsiteX170" fmla="*/ 5327893 w 6857455"/>
              <a:gd name="connsiteY170" fmla="*/ 789752 h 874716"/>
              <a:gd name="connsiteX171" fmla="*/ 5362946 w 6857455"/>
              <a:gd name="connsiteY171" fmla="*/ 789370 h 874716"/>
              <a:gd name="connsiteX172" fmla="*/ 5524115 w 6857455"/>
              <a:gd name="connsiteY172" fmla="*/ 794514 h 874716"/>
              <a:gd name="connsiteX173" fmla="*/ 5552500 w 6857455"/>
              <a:gd name="connsiteY173" fmla="*/ 800038 h 874716"/>
              <a:gd name="connsiteX174" fmla="*/ 5705857 w 6857455"/>
              <a:gd name="connsiteY174" fmla="*/ 777367 h 874716"/>
              <a:gd name="connsiteX175" fmla="*/ 5761485 w 6857455"/>
              <a:gd name="connsiteY175" fmla="*/ 773557 h 874716"/>
              <a:gd name="connsiteX176" fmla="*/ 5812731 w 6857455"/>
              <a:gd name="connsiteY176" fmla="*/ 767271 h 874716"/>
              <a:gd name="connsiteX177" fmla="*/ 5884361 w 6857455"/>
              <a:gd name="connsiteY177" fmla="*/ 765747 h 874716"/>
              <a:gd name="connsiteX178" fmla="*/ 5958660 w 6857455"/>
              <a:gd name="connsiteY178" fmla="*/ 768605 h 874716"/>
              <a:gd name="connsiteX179" fmla="*/ 6041528 w 6857455"/>
              <a:gd name="connsiteY179" fmla="*/ 768033 h 874716"/>
              <a:gd name="connsiteX180" fmla="*/ 6074297 w 6857455"/>
              <a:gd name="connsiteY180" fmla="*/ 763081 h 874716"/>
              <a:gd name="connsiteX181" fmla="*/ 6162880 w 6857455"/>
              <a:gd name="connsiteY181" fmla="*/ 766509 h 874716"/>
              <a:gd name="connsiteX182" fmla="*/ 6209364 w 6857455"/>
              <a:gd name="connsiteY182" fmla="*/ 760795 h 874716"/>
              <a:gd name="connsiteX183" fmla="*/ 6285948 w 6857455"/>
              <a:gd name="connsiteY183" fmla="*/ 759651 h 874716"/>
              <a:gd name="connsiteX184" fmla="*/ 6310905 w 6857455"/>
              <a:gd name="connsiteY184" fmla="*/ 758316 h 874716"/>
              <a:gd name="connsiteX185" fmla="*/ 6333194 w 6857455"/>
              <a:gd name="connsiteY185" fmla="*/ 757554 h 874716"/>
              <a:gd name="connsiteX186" fmla="*/ 6409586 w 6857455"/>
              <a:gd name="connsiteY186" fmla="*/ 773177 h 874716"/>
              <a:gd name="connsiteX187" fmla="*/ 6477407 w 6857455"/>
              <a:gd name="connsiteY187" fmla="*/ 774129 h 874716"/>
              <a:gd name="connsiteX188" fmla="*/ 6596283 w 6857455"/>
              <a:gd name="connsiteY188" fmla="*/ 786703 h 874716"/>
              <a:gd name="connsiteX189" fmla="*/ 6622573 w 6857455"/>
              <a:gd name="connsiteY189" fmla="*/ 782321 h 874716"/>
              <a:gd name="connsiteX190" fmla="*/ 6704872 w 6857455"/>
              <a:gd name="connsiteY190" fmla="*/ 780607 h 874716"/>
              <a:gd name="connsiteX191" fmla="*/ 6751738 w 6857455"/>
              <a:gd name="connsiteY191" fmla="*/ 779273 h 874716"/>
              <a:gd name="connsiteX192" fmla="*/ 6809650 w 6857455"/>
              <a:gd name="connsiteY192" fmla="*/ 788417 h 874716"/>
              <a:gd name="connsiteX193" fmla="*/ 6832976 w 6857455"/>
              <a:gd name="connsiteY193" fmla="*/ 800428 h 874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</a:cxnLst>
            <a:rect l="l" t="t" r="r" b="b"/>
            <a:pathLst>
              <a:path w="6857455" h="874716">
                <a:moveTo>
                  <a:pt x="6857455" y="804643"/>
                </a:moveTo>
                <a:lnTo>
                  <a:pt x="6857455" y="562246"/>
                </a:lnTo>
                <a:lnTo>
                  <a:pt x="6829178" y="551284"/>
                </a:lnTo>
                <a:cubicBezTo>
                  <a:pt x="6805745" y="539044"/>
                  <a:pt x="6784885" y="521708"/>
                  <a:pt x="6766024" y="500372"/>
                </a:cubicBezTo>
                <a:cubicBezTo>
                  <a:pt x="6755166" y="488179"/>
                  <a:pt x="6746784" y="486845"/>
                  <a:pt x="6734971" y="500944"/>
                </a:cubicBezTo>
                <a:cubicBezTo>
                  <a:pt x="6721257" y="517326"/>
                  <a:pt x="6701634" y="510850"/>
                  <a:pt x="6683915" y="507040"/>
                </a:cubicBezTo>
                <a:cubicBezTo>
                  <a:pt x="6665629" y="503230"/>
                  <a:pt x="6647148" y="499228"/>
                  <a:pt x="6628860" y="495418"/>
                </a:cubicBezTo>
                <a:cubicBezTo>
                  <a:pt x="6615335" y="492752"/>
                  <a:pt x="6601999" y="490466"/>
                  <a:pt x="6588662" y="487227"/>
                </a:cubicBezTo>
                <a:cubicBezTo>
                  <a:pt x="6547133" y="477129"/>
                  <a:pt x="6509794" y="480177"/>
                  <a:pt x="6476074" y="511230"/>
                </a:cubicBezTo>
                <a:cubicBezTo>
                  <a:pt x="6450356" y="535043"/>
                  <a:pt x="6417399" y="542093"/>
                  <a:pt x="6382345" y="534853"/>
                </a:cubicBezTo>
                <a:cubicBezTo>
                  <a:pt x="6377963" y="533901"/>
                  <a:pt x="6372439" y="530091"/>
                  <a:pt x="6369391" y="531615"/>
                </a:cubicBezTo>
                <a:cubicBezTo>
                  <a:pt x="6323479" y="553904"/>
                  <a:pt x="6287092" y="514658"/>
                  <a:pt x="6244799" y="512182"/>
                </a:cubicBezTo>
                <a:cubicBezTo>
                  <a:pt x="6226130" y="511040"/>
                  <a:pt x="6207079" y="496942"/>
                  <a:pt x="6190315" y="485703"/>
                </a:cubicBezTo>
                <a:cubicBezTo>
                  <a:pt x="6167262" y="470271"/>
                  <a:pt x="6146687" y="455412"/>
                  <a:pt x="6115446" y="462270"/>
                </a:cubicBezTo>
                <a:cubicBezTo>
                  <a:pt x="6084203" y="469319"/>
                  <a:pt x="6055627" y="456364"/>
                  <a:pt x="6032194" y="434266"/>
                </a:cubicBezTo>
                <a:cubicBezTo>
                  <a:pt x="6014287" y="417501"/>
                  <a:pt x="5994665" y="415977"/>
                  <a:pt x="5971042" y="420738"/>
                </a:cubicBezTo>
                <a:cubicBezTo>
                  <a:pt x="5941513" y="426645"/>
                  <a:pt x="5910842" y="427027"/>
                  <a:pt x="5880933" y="430646"/>
                </a:cubicBezTo>
                <a:cubicBezTo>
                  <a:pt x="5874454" y="431408"/>
                  <a:pt x="5866265" y="434076"/>
                  <a:pt x="5862452" y="438648"/>
                </a:cubicBezTo>
                <a:cubicBezTo>
                  <a:pt x="5815779" y="495418"/>
                  <a:pt x="5750055" y="495990"/>
                  <a:pt x="5685283" y="498658"/>
                </a:cubicBezTo>
                <a:cubicBezTo>
                  <a:pt x="5646039" y="500372"/>
                  <a:pt x="5606604" y="500372"/>
                  <a:pt x="5567169" y="499420"/>
                </a:cubicBezTo>
                <a:cubicBezTo>
                  <a:pt x="5553832" y="499228"/>
                  <a:pt x="5539736" y="496180"/>
                  <a:pt x="5527923" y="490466"/>
                </a:cubicBezTo>
                <a:cubicBezTo>
                  <a:pt x="5503348" y="478463"/>
                  <a:pt x="5480680" y="462843"/>
                  <a:pt x="5456292" y="450650"/>
                </a:cubicBezTo>
                <a:cubicBezTo>
                  <a:pt x="5447151" y="445886"/>
                  <a:pt x="5435338" y="445696"/>
                  <a:pt x="5424670" y="444934"/>
                </a:cubicBezTo>
                <a:cubicBezTo>
                  <a:pt x="5405809" y="443410"/>
                  <a:pt x="5384854" y="447982"/>
                  <a:pt x="5368662" y="441124"/>
                </a:cubicBezTo>
                <a:cubicBezTo>
                  <a:pt x="5326559" y="423407"/>
                  <a:pt x="5287123" y="427407"/>
                  <a:pt x="5247118" y="444934"/>
                </a:cubicBezTo>
                <a:cubicBezTo>
                  <a:pt x="5191108" y="469509"/>
                  <a:pt x="5138148" y="467605"/>
                  <a:pt x="5088617" y="428742"/>
                </a:cubicBezTo>
                <a:cubicBezTo>
                  <a:pt x="5066328" y="411215"/>
                  <a:pt x="5044609" y="419596"/>
                  <a:pt x="5025750" y="433694"/>
                </a:cubicBezTo>
                <a:cubicBezTo>
                  <a:pt x="5004032" y="450078"/>
                  <a:pt x="4982885" y="454268"/>
                  <a:pt x="4957930" y="442268"/>
                </a:cubicBezTo>
                <a:cubicBezTo>
                  <a:pt x="4952404" y="439600"/>
                  <a:pt x="4944594" y="440933"/>
                  <a:pt x="4938116" y="441886"/>
                </a:cubicBezTo>
                <a:cubicBezTo>
                  <a:pt x="4901158" y="446648"/>
                  <a:pt x="4864009" y="454650"/>
                  <a:pt x="4833910" y="421693"/>
                </a:cubicBezTo>
                <a:cubicBezTo>
                  <a:pt x="4828004" y="415214"/>
                  <a:pt x="4818097" y="412549"/>
                  <a:pt x="4810095" y="408167"/>
                </a:cubicBezTo>
                <a:cubicBezTo>
                  <a:pt x="4776566" y="390258"/>
                  <a:pt x="4777900" y="391974"/>
                  <a:pt x="4747991" y="413691"/>
                </a:cubicBezTo>
                <a:cubicBezTo>
                  <a:pt x="4732369" y="425121"/>
                  <a:pt x="4710842" y="436742"/>
                  <a:pt x="4692745" y="435790"/>
                </a:cubicBezTo>
                <a:cubicBezTo>
                  <a:pt x="4583584" y="430075"/>
                  <a:pt x="4479758" y="457508"/>
                  <a:pt x="4375933" y="483417"/>
                </a:cubicBezTo>
                <a:cubicBezTo>
                  <a:pt x="4311923" y="499420"/>
                  <a:pt x="4249436" y="500372"/>
                  <a:pt x="4185426" y="484179"/>
                </a:cubicBezTo>
                <a:cubicBezTo>
                  <a:pt x="4139133" y="472367"/>
                  <a:pt x="4095315" y="491800"/>
                  <a:pt x="4052072" y="505134"/>
                </a:cubicBezTo>
                <a:cubicBezTo>
                  <a:pt x="4043117" y="507799"/>
                  <a:pt x="4034735" y="518278"/>
                  <a:pt x="4029973" y="527233"/>
                </a:cubicBezTo>
                <a:cubicBezTo>
                  <a:pt x="4012826" y="558858"/>
                  <a:pt x="3984441" y="563810"/>
                  <a:pt x="3948626" y="550666"/>
                </a:cubicBezTo>
                <a:cubicBezTo>
                  <a:pt x="3920241" y="540377"/>
                  <a:pt x="3894332" y="526661"/>
                  <a:pt x="3871280" y="502275"/>
                </a:cubicBezTo>
                <a:cubicBezTo>
                  <a:pt x="3844229" y="473701"/>
                  <a:pt x="3816224" y="441124"/>
                  <a:pt x="3774312" y="429122"/>
                </a:cubicBezTo>
                <a:cubicBezTo>
                  <a:pt x="3756214" y="423979"/>
                  <a:pt x="3740593" y="423217"/>
                  <a:pt x="3721543" y="428552"/>
                </a:cubicBezTo>
                <a:cubicBezTo>
                  <a:pt x="3684583" y="438837"/>
                  <a:pt x="3647436" y="446078"/>
                  <a:pt x="3612763" y="414263"/>
                </a:cubicBezTo>
                <a:cubicBezTo>
                  <a:pt x="3593712" y="396736"/>
                  <a:pt x="3567994" y="385496"/>
                  <a:pt x="3537323" y="389878"/>
                </a:cubicBezTo>
                <a:cubicBezTo>
                  <a:pt x="3499031" y="395402"/>
                  <a:pt x="3464168" y="381496"/>
                  <a:pt x="3431593" y="360921"/>
                </a:cubicBezTo>
                <a:cubicBezTo>
                  <a:pt x="3419971" y="353491"/>
                  <a:pt x="3405682" y="349301"/>
                  <a:pt x="3392158" y="345681"/>
                </a:cubicBezTo>
                <a:cubicBezTo>
                  <a:pt x="3360915" y="337298"/>
                  <a:pt x="3329480" y="329868"/>
                  <a:pt x="3297856" y="323010"/>
                </a:cubicBezTo>
                <a:cubicBezTo>
                  <a:pt x="3271948" y="317296"/>
                  <a:pt x="3245849" y="313104"/>
                  <a:pt x="3219748" y="308151"/>
                </a:cubicBezTo>
                <a:cubicBezTo>
                  <a:pt x="3191173" y="302817"/>
                  <a:pt x="3168502" y="290433"/>
                  <a:pt x="3156692" y="261668"/>
                </a:cubicBezTo>
                <a:cubicBezTo>
                  <a:pt x="3152882" y="252524"/>
                  <a:pt x="3143737" y="245283"/>
                  <a:pt x="3136497" y="237663"/>
                </a:cubicBezTo>
                <a:cubicBezTo>
                  <a:pt x="3131355" y="232139"/>
                  <a:pt x="3124495" y="227947"/>
                  <a:pt x="3119733" y="222233"/>
                </a:cubicBezTo>
                <a:cubicBezTo>
                  <a:pt x="3094776" y="192132"/>
                  <a:pt x="3070201" y="161843"/>
                  <a:pt x="3045436" y="131742"/>
                </a:cubicBezTo>
                <a:cubicBezTo>
                  <a:pt x="3042958" y="128884"/>
                  <a:pt x="3040292" y="125455"/>
                  <a:pt x="3037054" y="124121"/>
                </a:cubicBezTo>
                <a:cubicBezTo>
                  <a:pt x="3003525" y="110215"/>
                  <a:pt x="2969614" y="97070"/>
                  <a:pt x="2936466" y="82400"/>
                </a:cubicBezTo>
                <a:cubicBezTo>
                  <a:pt x="2923702" y="76686"/>
                  <a:pt x="2910558" y="69637"/>
                  <a:pt x="2901031" y="59731"/>
                </a:cubicBezTo>
                <a:cubicBezTo>
                  <a:pt x="2879314" y="37250"/>
                  <a:pt x="2859502" y="12866"/>
                  <a:pt x="2828259" y="3149"/>
                </a:cubicBezTo>
                <a:cubicBezTo>
                  <a:pt x="2819114" y="293"/>
                  <a:pt x="2808256" y="-1231"/>
                  <a:pt x="2799492" y="1245"/>
                </a:cubicBezTo>
                <a:cubicBezTo>
                  <a:pt x="2763867" y="11532"/>
                  <a:pt x="2729005" y="24296"/>
                  <a:pt x="2693570" y="35154"/>
                </a:cubicBezTo>
                <a:cubicBezTo>
                  <a:pt x="2671092" y="41823"/>
                  <a:pt x="2650707" y="49825"/>
                  <a:pt x="2639847" y="73448"/>
                </a:cubicBezTo>
                <a:cubicBezTo>
                  <a:pt x="2636801" y="80114"/>
                  <a:pt x="2628226" y="87354"/>
                  <a:pt x="2621178" y="88688"/>
                </a:cubicBezTo>
                <a:cubicBezTo>
                  <a:pt x="2575839" y="97260"/>
                  <a:pt x="2531069" y="101451"/>
                  <a:pt x="2489348" y="72304"/>
                </a:cubicBezTo>
                <a:cubicBezTo>
                  <a:pt x="2480585" y="66017"/>
                  <a:pt x="2464201" y="66017"/>
                  <a:pt x="2452580" y="68683"/>
                </a:cubicBezTo>
                <a:cubicBezTo>
                  <a:pt x="2407811" y="78590"/>
                  <a:pt x="2365328" y="82020"/>
                  <a:pt x="2326464" y="50395"/>
                </a:cubicBezTo>
                <a:cubicBezTo>
                  <a:pt x="2321892" y="46585"/>
                  <a:pt x="2307224" y="50015"/>
                  <a:pt x="2300365" y="54777"/>
                </a:cubicBezTo>
                <a:cubicBezTo>
                  <a:pt x="2234259" y="101261"/>
                  <a:pt x="2198064" y="102405"/>
                  <a:pt x="2130434" y="58397"/>
                </a:cubicBezTo>
                <a:cubicBezTo>
                  <a:pt x="2126052" y="55539"/>
                  <a:pt x="2120337" y="52301"/>
                  <a:pt x="2118621" y="47919"/>
                </a:cubicBezTo>
                <a:cubicBezTo>
                  <a:pt x="2107001" y="19914"/>
                  <a:pt x="2082236" y="19152"/>
                  <a:pt x="2057659" y="16866"/>
                </a:cubicBezTo>
                <a:cubicBezTo>
                  <a:pt x="2030608" y="14390"/>
                  <a:pt x="2003555" y="11152"/>
                  <a:pt x="1976314" y="8865"/>
                </a:cubicBezTo>
                <a:cubicBezTo>
                  <a:pt x="1971550" y="8483"/>
                  <a:pt x="1966216" y="10007"/>
                  <a:pt x="1961454" y="11724"/>
                </a:cubicBezTo>
                <a:cubicBezTo>
                  <a:pt x="1943165" y="18010"/>
                  <a:pt x="1925449" y="27154"/>
                  <a:pt x="1906588" y="30964"/>
                </a:cubicBezTo>
                <a:cubicBezTo>
                  <a:pt x="1865821" y="39156"/>
                  <a:pt x="1826385" y="55539"/>
                  <a:pt x="1783330" y="48871"/>
                </a:cubicBezTo>
                <a:cubicBezTo>
                  <a:pt x="1775902" y="47729"/>
                  <a:pt x="1767327" y="53253"/>
                  <a:pt x="1759327" y="55349"/>
                </a:cubicBezTo>
                <a:cubicBezTo>
                  <a:pt x="1744849" y="58969"/>
                  <a:pt x="1730750" y="64111"/>
                  <a:pt x="1716082" y="65445"/>
                </a:cubicBezTo>
                <a:cubicBezTo>
                  <a:pt x="1677218" y="68875"/>
                  <a:pt x="1637975" y="71924"/>
                  <a:pt x="1598920" y="72114"/>
                </a:cubicBezTo>
                <a:cubicBezTo>
                  <a:pt x="1580061" y="72304"/>
                  <a:pt x="1561201" y="65065"/>
                  <a:pt x="1542150" y="62207"/>
                </a:cubicBezTo>
                <a:cubicBezTo>
                  <a:pt x="1533578" y="60873"/>
                  <a:pt x="1519669" y="58587"/>
                  <a:pt x="1516813" y="62779"/>
                </a:cubicBezTo>
                <a:cubicBezTo>
                  <a:pt x="1494714" y="94592"/>
                  <a:pt x="1463661" y="88496"/>
                  <a:pt x="1432228" y="88116"/>
                </a:cubicBezTo>
                <a:cubicBezTo>
                  <a:pt x="1362884" y="87354"/>
                  <a:pt x="1295826" y="60493"/>
                  <a:pt x="1224765" y="71924"/>
                </a:cubicBezTo>
                <a:cubicBezTo>
                  <a:pt x="1204191" y="75162"/>
                  <a:pt x="1181330" y="62397"/>
                  <a:pt x="1159231" y="58207"/>
                </a:cubicBezTo>
                <a:cubicBezTo>
                  <a:pt x="1147801" y="56111"/>
                  <a:pt x="1135228" y="53633"/>
                  <a:pt x="1124370" y="56301"/>
                </a:cubicBezTo>
                <a:cubicBezTo>
                  <a:pt x="1107605" y="60493"/>
                  <a:pt x="1091411" y="68113"/>
                  <a:pt x="1075600" y="75542"/>
                </a:cubicBezTo>
                <a:cubicBezTo>
                  <a:pt x="1046261" y="89258"/>
                  <a:pt x="1016162" y="89258"/>
                  <a:pt x="986633" y="79162"/>
                </a:cubicBezTo>
                <a:cubicBezTo>
                  <a:pt x="944722" y="64873"/>
                  <a:pt x="903193" y="64873"/>
                  <a:pt x="861089" y="76304"/>
                </a:cubicBezTo>
                <a:cubicBezTo>
                  <a:pt x="826990" y="85638"/>
                  <a:pt x="791935" y="92116"/>
                  <a:pt x="759168" y="104689"/>
                </a:cubicBezTo>
                <a:cubicBezTo>
                  <a:pt x="744689" y="110215"/>
                  <a:pt x="732497" y="126597"/>
                  <a:pt x="723735" y="140696"/>
                </a:cubicBezTo>
                <a:cubicBezTo>
                  <a:pt x="706018" y="169271"/>
                  <a:pt x="674013" y="169081"/>
                  <a:pt x="647532" y="147934"/>
                </a:cubicBezTo>
                <a:cubicBezTo>
                  <a:pt x="619717" y="125645"/>
                  <a:pt x="584664" y="112501"/>
                  <a:pt x="552659" y="95926"/>
                </a:cubicBezTo>
                <a:cubicBezTo>
                  <a:pt x="549993" y="94592"/>
                  <a:pt x="545039" y="96116"/>
                  <a:pt x="541800" y="97640"/>
                </a:cubicBezTo>
                <a:cubicBezTo>
                  <a:pt x="488649" y="122407"/>
                  <a:pt x="433593" y="126979"/>
                  <a:pt x="375107" y="123169"/>
                </a:cubicBezTo>
                <a:cubicBezTo>
                  <a:pt x="341960" y="121073"/>
                  <a:pt x="307289" y="137076"/>
                  <a:pt x="273567" y="145458"/>
                </a:cubicBezTo>
                <a:cubicBezTo>
                  <a:pt x="269757" y="146410"/>
                  <a:pt x="266519" y="151174"/>
                  <a:pt x="264043" y="154792"/>
                </a:cubicBezTo>
                <a:cubicBezTo>
                  <a:pt x="240228" y="190800"/>
                  <a:pt x="208223" y="200706"/>
                  <a:pt x="169360" y="177273"/>
                </a:cubicBezTo>
                <a:cubicBezTo>
                  <a:pt x="143643" y="161651"/>
                  <a:pt x="118114" y="158032"/>
                  <a:pt x="89347" y="157460"/>
                </a:cubicBezTo>
                <a:cubicBezTo>
                  <a:pt x="71059" y="157078"/>
                  <a:pt x="52962" y="147934"/>
                  <a:pt x="34291" y="145268"/>
                </a:cubicBezTo>
                <a:lnTo>
                  <a:pt x="0" y="142056"/>
                </a:lnTo>
                <a:lnTo>
                  <a:pt x="0" y="849556"/>
                </a:lnTo>
                <a:lnTo>
                  <a:pt x="60652" y="844783"/>
                </a:lnTo>
                <a:cubicBezTo>
                  <a:pt x="80251" y="839473"/>
                  <a:pt x="99446" y="832043"/>
                  <a:pt x="119068" y="827281"/>
                </a:cubicBezTo>
                <a:cubicBezTo>
                  <a:pt x="137355" y="822899"/>
                  <a:pt x="154501" y="812802"/>
                  <a:pt x="171840" y="804420"/>
                </a:cubicBezTo>
                <a:cubicBezTo>
                  <a:pt x="204985" y="788417"/>
                  <a:pt x="240420" y="798514"/>
                  <a:pt x="274329" y="794324"/>
                </a:cubicBezTo>
                <a:cubicBezTo>
                  <a:pt x="285188" y="792990"/>
                  <a:pt x="296046" y="791466"/>
                  <a:pt x="306715" y="788798"/>
                </a:cubicBezTo>
                <a:cubicBezTo>
                  <a:pt x="335864" y="781749"/>
                  <a:pt x="365583" y="775653"/>
                  <a:pt x="393967" y="765937"/>
                </a:cubicBezTo>
                <a:cubicBezTo>
                  <a:pt x="426165" y="755078"/>
                  <a:pt x="457028" y="740600"/>
                  <a:pt x="493793" y="725549"/>
                </a:cubicBezTo>
                <a:cubicBezTo>
                  <a:pt x="506557" y="729360"/>
                  <a:pt x="526180" y="739648"/>
                  <a:pt x="546373" y="740600"/>
                </a:cubicBezTo>
                <a:cubicBezTo>
                  <a:pt x="611337" y="743838"/>
                  <a:pt x="672107" y="726121"/>
                  <a:pt x="730211" y="698116"/>
                </a:cubicBezTo>
                <a:cubicBezTo>
                  <a:pt x="747927" y="689734"/>
                  <a:pt x="766980" y="684210"/>
                  <a:pt x="784889" y="676018"/>
                </a:cubicBezTo>
                <a:cubicBezTo>
                  <a:pt x="791173" y="673161"/>
                  <a:pt x="799365" y="667065"/>
                  <a:pt x="800509" y="661349"/>
                </a:cubicBezTo>
                <a:cubicBezTo>
                  <a:pt x="807175" y="628201"/>
                  <a:pt x="831942" y="628772"/>
                  <a:pt x="857661" y="626868"/>
                </a:cubicBezTo>
                <a:cubicBezTo>
                  <a:pt x="888332" y="624582"/>
                  <a:pt x="918621" y="619248"/>
                  <a:pt x="949102" y="614676"/>
                </a:cubicBezTo>
                <a:cubicBezTo>
                  <a:pt x="953104" y="614104"/>
                  <a:pt x="956722" y="610104"/>
                  <a:pt x="960342" y="607435"/>
                </a:cubicBezTo>
                <a:cubicBezTo>
                  <a:pt x="965867" y="603435"/>
                  <a:pt x="971011" y="597339"/>
                  <a:pt x="977109" y="595815"/>
                </a:cubicBezTo>
                <a:cubicBezTo>
                  <a:pt x="1008350" y="588385"/>
                  <a:pt x="1039783" y="582099"/>
                  <a:pt x="1071218" y="575240"/>
                </a:cubicBezTo>
                <a:cubicBezTo>
                  <a:pt x="1078266" y="573716"/>
                  <a:pt x="1085505" y="571812"/>
                  <a:pt x="1091983" y="568764"/>
                </a:cubicBezTo>
                <a:cubicBezTo>
                  <a:pt x="1098079" y="565906"/>
                  <a:pt x="1103223" y="560952"/>
                  <a:pt x="1109321" y="557904"/>
                </a:cubicBezTo>
                <a:cubicBezTo>
                  <a:pt x="1125892" y="549714"/>
                  <a:pt x="1142851" y="542093"/>
                  <a:pt x="1162279" y="532949"/>
                </a:cubicBezTo>
                <a:cubicBezTo>
                  <a:pt x="1173138" y="550094"/>
                  <a:pt x="1187810" y="540377"/>
                  <a:pt x="1206097" y="532187"/>
                </a:cubicBezTo>
                <a:cubicBezTo>
                  <a:pt x="1224765" y="523805"/>
                  <a:pt x="1246292" y="521137"/>
                  <a:pt x="1266867" y="518088"/>
                </a:cubicBezTo>
                <a:cubicBezTo>
                  <a:pt x="1304588" y="512564"/>
                  <a:pt x="1342499" y="509134"/>
                  <a:pt x="1380219" y="504182"/>
                </a:cubicBezTo>
                <a:cubicBezTo>
                  <a:pt x="1388221" y="503038"/>
                  <a:pt x="1397365" y="500944"/>
                  <a:pt x="1403461" y="496180"/>
                </a:cubicBezTo>
                <a:cubicBezTo>
                  <a:pt x="1445181" y="464175"/>
                  <a:pt x="1495858" y="455222"/>
                  <a:pt x="1544054" y="458268"/>
                </a:cubicBezTo>
                <a:cubicBezTo>
                  <a:pt x="1581965" y="460557"/>
                  <a:pt x="1619114" y="462270"/>
                  <a:pt x="1656644" y="459032"/>
                </a:cubicBezTo>
                <a:cubicBezTo>
                  <a:pt x="1659502" y="458841"/>
                  <a:pt x="1663312" y="459223"/>
                  <a:pt x="1665406" y="460747"/>
                </a:cubicBezTo>
                <a:cubicBezTo>
                  <a:pt x="1678360" y="470843"/>
                  <a:pt x="1691887" y="471605"/>
                  <a:pt x="1708461" y="473318"/>
                </a:cubicBezTo>
                <a:cubicBezTo>
                  <a:pt x="1731894" y="475797"/>
                  <a:pt x="1753421" y="474081"/>
                  <a:pt x="1775140" y="469891"/>
                </a:cubicBezTo>
                <a:cubicBezTo>
                  <a:pt x="1790952" y="466843"/>
                  <a:pt x="1806953" y="460557"/>
                  <a:pt x="1821051" y="452554"/>
                </a:cubicBezTo>
                <a:cubicBezTo>
                  <a:pt x="1840672" y="441314"/>
                  <a:pt x="1859535" y="436934"/>
                  <a:pt x="1878203" y="451792"/>
                </a:cubicBezTo>
                <a:cubicBezTo>
                  <a:pt x="1898396" y="467605"/>
                  <a:pt x="1921257" y="462081"/>
                  <a:pt x="1943547" y="462651"/>
                </a:cubicBezTo>
                <a:cubicBezTo>
                  <a:pt x="1953262" y="462843"/>
                  <a:pt x="1963550" y="462461"/>
                  <a:pt x="1972884" y="464937"/>
                </a:cubicBezTo>
                <a:cubicBezTo>
                  <a:pt x="1999935" y="471987"/>
                  <a:pt x="2026036" y="482655"/>
                  <a:pt x="2053469" y="487417"/>
                </a:cubicBezTo>
                <a:cubicBezTo>
                  <a:pt x="2068710" y="490084"/>
                  <a:pt x="2085664" y="485321"/>
                  <a:pt x="2101477" y="481893"/>
                </a:cubicBezTo>
                <a:cubicBezTo>
                  <a:pt x="2117479" y="478273"/>
                  <a:pt x="2133290" y="472749"/>
                  <a:pt x="2148722" y="467033"/>
                </a:cubicBezTo>
                <a:cubicBezTo>
                  <a:pt x="2159199" y="463223"/>
                  <a:pt x="2170629" y="459603"/>
                  <a:pt x="2179011" y="452744"/>
                </a:cubicBezTo>
                <a:cubicBezTo>
                  <a:pt x="2198064" y="437124"/>
                  <a:pt x="2217685" y="434455"/>
                  <a:pt x="2240165" y="442648"/>
                </a:cubicBezTo>
                <a:cubicBezTo>
                  <a:pt x="2243593" y="443982"/>
                  <a:pt x="2247594" y="443982"/>
                  <a:pt x="2251404" y="444172"/>
                </a:cubicBezTo>
                <a:cubicBezTo>
                  <a:pt x="2312370" y="448172"/>
                  <a:pt x="2373330" y="450650"/>
                  <a:pt x="2433912" y="456746"/>
                </a:cubicBezTo>
                <a:cubicBezTo>
                  <a:pt x="2458485" y="459223"/>
                  <a:pt x="2482107" y="470081"/>
                  <a:pt x="2506302" y="476939"/>
                </a:cubicBezTo>
                <a:cubicBezTo>
                  <a:pt x="2511256" y="478273"/>
                  <a:pt x="2516783" y="480369"/>
                  <a:pt x="2521735" y="479415"/>
                </a:cubicBezTo>
                <a:cubicBezTo>
                  <a:pt x="2575647" y="469891"/>
                  <a:pt x="2626132" y="483797"/>
                  <a:pt x="2675854" y="502086"/>
                </a:cubicBezTo>
                <a:cubicBezTo>
                  <a:pt x="2680996" y="503992"/>
                  <a:pt x="2687282" y="503419"/>
                  <a:pt x="2692998" y="503038"/>
                </a:cubicBezTo>
                <a:cubicBezTo>
                  <a:pt x="2709003" y="501706"/>
                  <a:pt x="2726337" y="495038"/>
                  <a:pt x="2740816" y="499037"/>
                </a:cubicBezTo>
                <a:cubicBezTo>
                  <a:pt x="2779297" y="510088"/>
                  <a:pt x="2817398" y="523423"/>
                  <a:pt x="2853596" y="540187"/>
                </a:cubicBezTo>
                <a:cubicBezTo>
                  <a:pt x="2890365" y="557142"/>
                  <a:pt x="2924464" y="571430"/>
                  <a:pt x="2966565" y="554286"/>
                </a:cubicBezTo>
                <a:cubicBezTo>
                  <a:pt x="2984472" y="547045"/>
                  <a:pt x="3008095" y="552190"/>
                  <a:pt x="3028671" y="554094"/>
                </a:cubicBezTo>
                <a:cubicBezTo>
                  <a:pt x="3043720" y="555618"/>
                  <a:pt x="3058198" y="564192"/>
                  <a:pt x="3073059" y="564192"/>
                </a:cubicBezTo>
                <a:cubicBezTo>
                  <a:pt x="3112686" y="564192"/>
                  <a:pt x="3147927" y="574288"/>
                  <a:pt x="3182219" y="594862"/>
                </a:cubicBezTo>
                <a:cubicBezTo>
                  <a:pt x="3195557" y="602863"/>
                  <a:pt x="3216322" y="597529"/>
                  <a:pt x="3233656" y="599625"/>
                </a:cubicBezTo>
                <a:cubicBezTo>
                  <a:pt x="3251947" y="602101"/>
                  <a:pt x="3270804" y="604387"/>
                  <a:pt x="3288332" y="609914"/>
                </a:cubicBezTo>
                <a:cubicBezTo>
                  <a:pt x="3333672" y="624392"/>
                  <a:pt x="3378441" y="640774"/>
                  <a:pt x="3423591" y="656015"/>
                </a:cubicBezTo>
                <a:cubicBezTo>
                  <a:pt x="3460738" y="668590"/>
                  <a:pt x="3497317" y="658683"/>
                  <a:pt x="3534084" y="653349"/>
                </a:cubicBezTo>
                <a:cubicBezTo>
                  <a:pt x="3557137" y="649919"/>
                  <a:pt x="3578662" y="641727"/>
                  <a:pt x="3604571" y="653918"/>
                </a:cubicBezTo>
                <a:cubicBezTo>
                  <a:pt x="3629338" y="665541"/>
                  <a:pt x="3660771" y="662873"/>
                  <a:pt x="3688586" y="669160"/>
                </a:cubicBezTo>
                <a:cubicBezTo>
                  <a:pt x="3712020" y="674494"/>
                  <a:pt x="3734687" y="683068"/>
                  <a:pt x="3757358" y="691450"/>
                </a:cubicBezTo>
                <a:cubicBezTo>
                  <a:pt x="3788221" y="702881"/>
                  <a:pt x="3818700" y="714881"/>
                  <a:pt x="3852421" y="709167"/>
                </a:cubicBezTo>
                <a:cubicBezTo>
                  <a:pt x="3890714" y="702689"/>
                  <a:pt x="3917001" y="727073"/>
                  <a:pt x="3947104" y="743267"/>
                </a:cubicBezTo>
                <a:cubicBezTo>
                  <a:pt x="3967869" y="754316"/>
                  <a:pt x="3990538" y="762509"/>
                  <a:pt x="4013208" y="769367"/>
                </a:cubicBezTo>
                <a:cubicBezTo>
                  <a:pt x="4043497" y="778321"/>
                  <a:pt x="4074740" y="783655"/>
                  <a:pt x="4105222" y="792418"/>
                </a:cubicBezTo>
                <a:cubicBezTo>
                  <a:pt x="4151325" y="805561"/>
                  <a:pt x="4198001" y="815850"/>
                  <a:pt x="4246006" y="808610"/>
                </a:cubicBezTo>
                <a:cubicBezTo>
                  <a:pt x="4268105" y="805372"/>
                  <a:pt x="4288682" y="805561"/>
                  <a:pt x="4310779" y="810326"/>
                </a:cubicBezTo>
                <a:cubicBezTo>
                  <a:pt x="4346974" y="818136"/>
                  <a:pt x="4384123" y="819089"/>
                  <a:pt x="4413272" y="848235"/>
                </a:cubicBezTo>
                <a:cubicBezTo>
                  <a:pt x="4423558" y="858524"/>
                  <a:pt x="4442037" y="861190"/>
                  <a:pt x="4457087" y="866524"/>
                </a:cubicBezTo>
                <a:cubicBezTo>
                  <a:pt x="4474424" y="872812"/>
                  <a:pt x="4487186" y="869572"/>
                  <a:pt x="4496523" y="851284"/>
                </a:cubicBezTo>
                <a:cubicBezTo>
                  <a:pt x="4500713" y="843093"/>
                  <a:pt x="4512715" y="835091"/>
                  <a:pt x="4522050" y="833757"/>
                </a:cubicBezTo>
                <a:cubicBezTo>
                  <a:pt x="4550055" y="829757"/>
                  <a:pt x="4575773" y="835663"/>
                  <a:pt x="4602824" y="848618"/>
                </a:cubicBezTo>
                <a:cubicBezTo>
                  <a:pt x="4628161" y="860810"/>
                  <a:pt x="4659786" y="859476"/>
                  <a:pt x="4688553" y="864238"/>
                </a:cubicBezTo>
                <a:cubicBezTo>
                  <a:pt x="4708936" y="867668"/>
                  <a:pt x="4729321" y="874716"/>
                  <a:pt x="4749895" y="874716"/>
                </a:cubicBezTo>
                <a:cubicBezTo>
                  <a:pt x="4775424" y="874716"/>
                  <a:pt x="4800761" y="868620"/>
                  <a:pt x="4826480" y="866334"/>
                </a:cubicBezTo>
                <a:cubicBezTo>
                  <a:pt x="4846482" y="864430"/>
                  <a:pt x="4866867" y="865192"/>
                  <a:pt x="4886870" y="862906"/>
                </a:cubicBezTo>
                <a:cubicBezTo>
                  <a:pt x="4903254" y="861190"/>
                  <a:pt x="4919447" y="856810"/>
                  <a:pt x="4935639" y="853190"/>
                </a:cubicBezTo>
                <a:cubicBezTo>
                  <a:pt x="4941546" y="851856"/>
                  <a:pt x="4947452" y="846711"/>
                  <a:pt x="4952784" y="847473"/>
                </a:cubicBezTo>
                <a:cubicBezTo>
                  <a:pt x="5005745" y="855666"/>
                  <a:pt x="5043847" y="819089"/>
                  <a:pt x="5088617" y="802896"/>
                </a:cubicBezTo>
                <a:cubicBezTo>
                  <a:pt x="5135672" y="785749"/>
                  <a:pt x="5181204" y="759461"/>
                  <a:pt x="5233781" y="767271"/>
                </a:cubicBezTo>
                <a:cubicBezTo>
                  <a:pt x="5265596" y="772033"/>
                  <a:pt x="5296267" y="783083"/>
                  <a:pt x="5327893" y="789752"/>
                </a:cubicBezTo>
                <a:cubicBezTo>
                  <a:pt x="5339132" y="792038"/>
                  <a:pt x="5351705" y="791656"/>
                  <a:pt x="5362946" y="789370"/>
                </a:cubicBezTo>
                <a:cubicBezTo>
                  <a:pt x="5417240" y="778891"/>
                  <a:pt x="5470771" y="777367"/>
                  <a:pt x="5524115" y="794514"/>
                </a:cubicBezTo>
                <a:cubicBezTo>
                  <a:pt x="5533257" y="797372"/>
                  <a:pt x="5542974" y="800038"/>
                  <a:pt x="5552500" y="800038"/>
                </a:cubicBezTo>
                <a:cubicBezTo>
                  <a:pt x="5604697" y="800038"/>
                  <a:pt x="5655944" y="796038"/>
                  <a:pt x="5705857" y="777367"/>
                </a:cubicBezTo>
                <a:cubicBezTo>
                  <a:pt x="5722622" y="771080"/>
                  <a:pt x="5743006" y="775081"/>
                  <a:pt x="5761485" y="773557"/>
                </a:cubicBezTo>
                <a:cubicBezTo>
                  <a:pt x="5778629" y="772224"/>
                  <a:pt x="5796156" y="771653"/>
                  <a:pt x="5812731" y="767271"/>
                </a:cubicBezTo>
                <a:cubicBezTo>
                  <a:pt x="5836925" y="760795"/>
                  <a:pt x="5859404" y="760033"/>
                  <a:pt x="5884361" y="765747"/>
                </a:cubicBezTo>
                <a:cubicBezTo>
                  <a:pt x="5908174" y="771080"/>
                  <a:pt x="5933892" y="768415"/>
                  <a:pt x="5958660" y="768605"/>
                </a:cubicBezTo>
                <a:cubicBezTo>
                  <a:pt x="5986282" y="768795"/>
                  <a:pt x="6013906" y="768984"/>
                  <a:pt x="6041528" y="768033"/>
                </a:cubicBezTo>
                <a:cubicBezTo>
                  <a:pt x="6052579" y="767653"/>
                  <a:pt x="6065151" y="760033"/>
                  <a:pt x="6074297" y="763081"/>
                </a:cubicBezTo>
                <a:cubicBezTo>
                  <a:pt x="6103824" y="773366"/>
                  <a:pt x="6133353" y="760985"/>
                  <a:pt x="6162880" y="766509"/>
                </a:cubicBezTo>
                <a:cubicBezTo>
                  <a:pt x="6177360" y="769367"/>
                  <a:pt x="6193743" y="761557"/>
                  <a:pt x="6209364" y="760795"/>
                </a:cubicBezTo>
                <a:cubicBezTo>
                  <a:pt x="6234892" y="759461"/>
                  <a:pt x="6260419" y="760033"/>
                  <a:pt x="6285948" y="759651"/>
                </a:cubicBezTo>
                <a:cubicBezTo>
                  <a:pt x="6294330" y="759461"/>
                  <a:pt x="6302523" y="758699"/>
                  <a:pt x="6310905" y="758316"/>
                </a:cubicBezTo>
                <a:cubicBezTo>
                  <a:pt x="6318335" y="757936"/>
                  <a:pt x="6326145" y="756222"/>
                  <a:pt x="6333194" y="757554"/>
                </a:cubicBezTo>
                <a:cubicBezTo>
                  <a:pt x="6358723" y="762318"/>
                  <a:pt x="6383869" y="770129"/>
                  <a:pt x="6409586" y="773177"/>
                </a:cubicBezTo>
                <a:cubicBezTo>
                  <a:pt x="6431875" y="775843"/>
                  <a:pt x="6454928" y="772224"/>
                  <a:pt x="6477407" y="774129"/>
                </a:cubicBezTo>
                <a:cubicBezTo>
                  <a:pt x="6517032" y="777367"/>
                  <a:pt x="6556657" y="783083"/>
                  <a:pt x="6596283" y="786703"/>
                </a:cubicBezTo>
                <a:cubicBezTo>
                  <a:pt x="6604857" y="787465"/>
                  <a:pt x="6613809" y="782701"/>
                  <a:pt x="6622573" y="782321"/>
                </a:cubicBezTo>
                <a:cubicBezTo>
                  <a:pt x="6650006" y="781369"/>
                  <a:pt x="6677439" y="781177"/>
                  <a:pt x="6704872" y="780607"/>
                </a:cubicBezTo>
                <a:cubicBezTo>
                  <a:pt x="6720493" y="780415"/>
                  <a:pt x="6736305" y="780987"/>
                  <a:pt x="6751738" y="779273"/>
                </a:cubicBezTo>
                <a:cubicBezTo>
                  <a:pt x="6772120" y="776987"/>
                  <a:pt x="6790599" y="773557"/>
                  <a:pt x="6809650" y="788417"/>
                </a:cubicBezTo>
                <a:cubicBezTo>
                  <a:pt x="6816984" y="794180"/>
                  <a:pt x="6824819" y="797942"/>
                  <a:pt x="6832976" y="8004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9E4574B5-C90E-412D-BAB0-B9F483290C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2640988" y="2991370"/>
            <a:ext cx="6857455" cy="874716"/>
          </a:xfrm>
          <a:custGeom>
            <a:avLst/>
            <a:gdLst>
              <a:gd name="connsiteX0" fmla="*/ 6857455 w 6857455"/>
              <a:gd name="connsiteY0" fmla="*/ 804643 h 874716"/>
              <a:gd name="connsiteX1" fmla="*/ 6857455 w 6857455"/>
              <a:gd name="connsiteY1" fmla="*/ 562246 h 874716"/>
              <a:gd name="connsiteX2" fmla="*/ 6829178 w 6857455"/>
              <a:gd name="connsiteY2" fmla="*/ 551284 h 874716"/>
              <a:gd name="connsiteX3" fmla="*/ 6766024 w 6857455"/>
              <a:gd name="connsiteY3" fmla="*/ 500372 h 874716"/>
              <a:gd name="connsiteX4" fmla="*/ 6734971 w 6857455"/>
              <a:gd name="connsiteY4" fmla="*/ 500944 h 874716"/>
              <a:gd name="connsiteX5" fmla="*/ 6683915 w 6857455"/>
              <a:gd name="connsiteY5" fmla="*/ 507040 h 874716"/>
              <a:gd name="connsiteX6" fmla="*/ 6628860 w 6857455"/>
              <a:gd name="connsiteY6" fmla="*/ 495418 h 874716"/>
              <a:gd name="connsiteX7" fmla="*/ 6588662 w 6857455"/>
              <a:gd name="connsiteY7" fmla="*/ 487227 h 874716"/>
              <a:gd name="connsiteX8" fmla="*/ 6476074 w 6857455"/>
              <a:gd name="connsiteY8" fmla="*/ 511230 h 874716"/>
              <a:gd name="connsiteX9" fmla="*/ 6382345 w 6857455"/>
              <a:gd name="connsiteY9" fmla="*/ 534853 h 874716"/>
              <a:gd name="connsiteX10" fmla="*/ 6369391 w 6857455"/>
              <a:gd name="connsiteY10" fmla="*/ 531615 h 874716"/>
              <a:gd name="connsiteX11" fmla="*/ 6244799 w 6857455"/>
              <a:gd name="connsiteY11" fmla="*/ 512182 h 874716"/>
              <a:gd name="connsiteX12" fmla="*/ 6190315 w 6857455"/>
              <a:gd name="connsiteY12" fmla="*/ 485703 h 874716"/>
              <a:gd name="connsiteX13" fmla="*/ 6115446 w 6857455"/>
              <a:gd name="connsiteY13" fmla="*/ 462270 h 874716"/>
              <a:gd name="connsiteX14" fmla="*/ 6032194 w 6857455"/>
              <a:gd name="connsiteY14" fmla="*/ 434266 h 874716"/>
              <a:gd name="connsiteX15" fmla="*/ 5971042 w 6857455"/>
              <a:gd name="connsiteY15" fmla="*/ 420738 h 874716"/>
              <a:gd name="connsiteX16" fmla="*/ 5880933 w 6857455"/>
              <a:gd name="connsiteY16" fmla="*/ 430646 h 874716"/>
              <a:gd name="connsiteX17" fmla="*/ 5862452 w 6857455"/>
              <a:gd name="connsiteY17" fmla="*/ 438648 h 874716"/>
              <a:gd name="connsiteX18" fmla="*/ 5685283 w 6857455"/>
              <a:gd name="connsiteY18" fmla="*/ 498658 h 874716"/>
              <a:gd name="connsiteX19" fmla="*/ 5567169 w 6857455"/>
              <a:gd name="connsiteY19" fmla="*/ 499420 h 874716"/>
              <a:gd name="connsiteX20" fmla="*/ 5527923 w 6857455"/>
              <a:gd name="connsiteY20" fmla="*/ 490466 h 874716"/>
              <a:gd name="connsiteX21" fmla="*/ 5456292 w 6857455"/>
              <a:gd name="connsiteY21" fmla="*/ 450650 h 874716"/>
              <a:gd name="connsiteX22" fmla="*/ 5424670 w 6857455"/>
              <a:gd name="connsiteY22" fmla="*/ 444934 h 874716"/>
              <a:gd name="connsiteX23" fmla="*/ 5368662 w 6857455"/>
              <a:gd name="connsiteY23" fmla="*/ 441124 h 874716"/>
              <a:gd name="connsiteX24" fmla="*/ 5247118 w 6857455"/>
              <a:gd name="connsiteY24" fmla="*/ 444934 h 874716"/>
              <a:gd name="connsiteX25" fmla="*/ 5088617 w 6857455"/>
              <a:gd name="connsiteY25" fmla="*/ 428742 h 874716"/>
              <a:gd name="connsiteX26" fmla="*/ 5025750 w 6857455"/>
              <a:gd name="connsiteY26" fmla="*/ 433694 h 874716"/>
              <a:gd name="connsiteX27" fmla="*/ 4957930 w 6857455"/>
              <a:gd name="connsiteY27" fmla="*/ 442268 h 874716"/>
              <a:gd name="connsiteX28" fmla="*/ 4938116 w 6857455"/>
              <a:gd name="connsiteY28" fmla="*/ 441886 h 874716"/>
              <a:gd name="connsiteX29" fmla="*/ 4833910 w 6857455"/>
              <a:gd name="connsiteY29" fmla="*/ 421693 h 874716"/>
              <a:gd name="connsiteX30" fmla="*/ 4810095 w 6857455"/>
              <a:gd name="connsiteY30" fmla="*/ 408167 h 874716"/>
              <a:gd name="connsiteX31" fmla="*/ 4747991 w 6857455"/>
              <a:gd name="connsiteY31" fmla="*/ 413691 h 874716"/>
              <a:gd name="connsiteX32" fmla="*/ 4692745 w 6857455"/>
              <a:gd name="connsiteY32" fmla="*/ 435790 h 874716"/>
              <a:gd name="connsiteX33" fmla="*/ 4375933 w 6857455"/>
              <a:gd name="connsiteY33" fmla="*/ 483417 h 874716"/>
              <a:gd name="connsiteX34" fmla="*/ 4185426 w 6857455"/>
              <a:gd name="connsiteY34" fmla="*/ 484179 h 874716"/>
              <a:gd name="connsiteX35" fmla="*/ 4052072 w 6857455"/>
              <a:gd name="connsiteY35" fmla="*/ 505134 h 874716"/>
              <a:gd name="connsiteX36" fmla="*/ 4029973 w 6857455"/>
              <a:gd name="connsiteY36" fmla="*/ 527233 h 874716"/>
              <a:gd name="connsiteX37" fmla="*/ 3948626 w 6857455"/>
              <a:gd name="connsiteY37" fmla="*/ 550666 h 874716"/>
              <a:gd name="connsiteX38" fmla="*/ 3871280 w 6857455"/>
              <a:gd name="connsiteY38" fmla="*/ 502275 h 874716"/>
              <a:gd name="connsiteX39" fmla="*/ 3774312 w 6857455"/>
              <a:gd name="connsiteY39" fmla="*/ 429122 h 874716"/>
              <a:gd name="connsiteX40" fmla="*/ 3721543 w 6857455"/>
              <a:gd name="connsiteY40" fmla="*/ 428552 h 874716"/>
              <a:gd name="connsiteX41" fmla="*/ 3612763 w 6857455"/>
              <a:gd name="connsiteY41" fmla="*/ 414263 h 874716"/>
              <a:gd name="connsiteX42" fmla="*/ 3537323 w 6857455"/>
              <a:gd name="connsiteY42" fmla="*/ 389878 h 874716"/>
              <a:gd name="connsiteX43" fmla="*/ 3431593 w 6857455"/>
              <a:gd name="connsiteY43" fmla="*/ 360921 h 874716"/>
              <a:gd name="connsiteX44" fmla="*/ 3392158 w 6857455"/>
              <a:gd name="connsiteY44" fmla="*/ 345681 h 874716"/>
              <a:gd name="connsiteX45" fmla="*/ 3297856 w 6857455"/>
              <a:gd name="connsiteY45" fmla="*/ 323010 h 874716"/>
              <a:gd name="connsiteX46" fmla="*/ 3219748 w 6857455"/>
              <a:gd name="connsiteY46" fmla="*/ 308151 h 874716"/>
              <a:gd name="connsiteX47" fmla="*/ 3156692 w 6857455"/>
              <a:gd name="connsiteY47" fmla="*/ 261668 h 874716"/>
              <a:gd name="connsiteX48" fmla="*/ 3136497 w 6857455"/>
              <a:gd name="connsiteY48" fmla="*/ 237663 h 874716"/>
              <a:gd name="connsiteX49" fmla="*/ 3119733 w 6857455"/>
              <a:gd name="connsiteY49" fmla="*/ 222233 h 874716"/>
              <a:gd name="connsiteX50" fmla="*/ 3045436 w 6857455"/>
              <a:gd name="connsiteY50" fmla="*/ 131742 h 874716"/>
              <a:gd name="connsiteX51" fmla="*/ 3037054 w 6857455"/>
              <a:gd name="connsiteY51" fmla="*/ 124121 h 874716"/>
              <a:gd name="connsiteX52" fmla="*/ 2936466 w 6857455"/>
              <a:gd name="connsiteY52" fmla="*/ 82400 h 874716"/>
              <a:gd name="connsiteX53" fmla="*/ 2901031 w 6857455"/>
              <a:gd name="connsiteY53" fmla="*/ 59731 h 874716"/>
              <a:gd name="connsiteX54" fmla="*/ 2828259 w 6857455"/>
              <a:gd name="connsiteY54" fmla="*/ 3149 h 874716"/>
              <a:gd name="connsiteX55" fmla="*/ 2799492 w 6857455"/>
              <a:gd name="connsiteY55" fmla="*/ 1245 h 874716"/>
              <a:gd name="connsiteX56" fmla="*/ 2693570 w 6857455"/>
              <a:gd name="connsiteY56" fmla="*/ 35154 h 874716"/>
              <a:gd name="connsiteX57" fmla="*/ 2639847 w 6857455"/>
              <a:gd name="connsiteY57" fmla="*/ 73448 h 874716"/>
              <a:gd name="connsiteX58" fmla="*/ 2621178 w 6857455"/>
              <a:gd name="connsiteY58" fmla="*/ 88688 h 874716"/>
              <a:gd name="connsiteX59" fmla="*/ 2489348 w 6857455"/>
              <a:gd name="connsiteY59" fmla="*/ 72304 h 874716"/>
              <a:gd name="connsiteX60" fmla="*/ 2452580 w 6857455"/>
              <a:gd name="connsiteY60" fmla="*/ 68683 h 874716"/>
              <a:gd name="connsiteX61" fmla="*/ 2326464 w 6857455"/>
              <a:gd name="connsiteY61" fmla="*/ 50395 h 874716"/>
              <a:gd name="connsiteX62" fmla="*/ 2300365 w 6857455"/>
              <a:gd name="connsiteY62" fmla="*/ 54777 h 874716"/>
              <a:gd name="connsiteX63" fmla="*/ 2130434 w 6857455"/>
              <a:gd name="connsiteY63" fmla="*/ 58397 h 874716"/>
              <a:gd name="connsiteX64" fmla="*/ 2118621 w 6857455"/>
              <a:gd name="connsiteY64" fmla="*/ 47919 h 874716"/>
              <a:gd name="connsiteX65" fmla="*/ 2057659 w 6857455"/>
              <a:gd name="connsiteY65" fmla="*/ 16866 h 874716"/>
              <a:gd name="connsiteX66" fmla="*/ 1976314 w 6857455"/>
              <a:gd name="connsiteY66" fmla="*/ 8865 h 874716"/>
              <a:gd name="connsiteX67" fmla="*/ 1961454 w 6857455"/>
              <a:gd name="connsiteY67" fmla="*/ 11724 h 874716"/>
              <a:gd name="connsiteX68" fmla="*/ 1906588 w 6857455"/>
              <a:gd name="connsiteY68" fmla="*/ 30964 h 874716"/>
              <a:gd name="connsiteX69" fmla="*/ 1783330 w 6857455"/>
              <a:gd name="connsiteY69" fmla="*/ 48871 h 874716"/>
              <a:gd name="connsiteX70" fmla="*/ 1759327 w 6857455"/>
              <a:gd name="connsiteY70" fmla="*/ 55349 h 874716"/>
              <a:gd name="connsiteX71" fmla="*/ 1716082 w 6857455"/>
              <a:gd name="connsiteY71" fmla="*/ 65445 h 874716"/>
              <a:gd name="connsiteX72" fmla="*/ 1598920 w 6857455"/>
              <a:gd name="connsiteY72" fmla="*/ 72114 h 874716"/>
              <a:gd name="connsiteX73" fmla="*/ 1542150 w 6857455"/>
              <a:gd name="connsiteY73" fmla="*/ 62207 h 874716"/>
              <a:gd name="connsiteX74" fmla="*/ 1516813 w 6857455"/>
              <a:gd name="connsiteY74" fmla="*/ 62779 h 874716"/>
              <a:gd name="connsiteX75" fmla="*/ 1432228 w 6857455"/>
              <a:gd name="connsiteY75" fmla="*/ 88116 h 874716"/>
              <a:gd name="connsiteX76" fmla="*/ 1224765 w 6857455"/>
              <a:gd name="connsiteY76" fmla="*/ 71924 h 874716"/>
              <a:gd name="connsiteX77" fmla="*/ 1159231 w 6857455"/>
              <a:gd name="connsiteY77" fmla="*/ 58207 h 874716"/>
              <a:gd name="connsiteX78" fmla="*/ 1124370 w 6857455"/>
              <a:gd name="connsiteY78" fmla="*/ 56301 h 874716"/>
              <a:gd name="connsiteX79" fmla="*/ 1075600 w 6857455"/>
              <a:gd name="connsiteY79" fmla="*/ 75542 h 874716"/>
              <a:gd name="connsiteX80" fmla="*/ 986633 w 6857455"/>
              <a:gd name="connsiteY80" fmla="*/ 79162 h 874716"/>
              <a:gd name="connsiteX81" fmla="*/ 861089 w 6857455"/>
              <a:gd name="connsiteY81" fmla="*/ 76304 h 874716"/>
              <a:gd name="connsiteX82" fmla="*/ 759168 w 6857455"/>
              <a:gd name="connsiteY82" fmla="*/ 104689 h 874716"/>
              <a:gd name="connsiteX83" fmla="*/ 723735 w 6857455"/>
              <a:gd name="connsiteY83" fmla="*/ 140696 h 874716"/>
              <a:gd name="connsiteX84" fmla="*/ 647532 w 6857455"/>
              <a:gd name="connsiteY84" fmla="*/ 147934 h 874716"/>
              <a:gd name="connsiteX85" fmla="*/ 552659 w 6857455"/>
              <a:gd name="connsiteY85" fmla="*/ 95926 h 874716"/>
              <a:gd name="connsiteX86" fmla="*/ 541800 w 6857455"/>
              <a:gd name="connsiteY86" fmla="*/ 97640 h 874716"/>
              <a:gd name="connsiteX87" fmla="*/ 375107 w 6857455"/>
              <a:gd name="connsiteY87" fmla="*/ 123169 h 874716"/>
              <a:gd name="connsiteX88" fmla="*/ 273567 w 6857455"/>
              <a:gd name="connsiteY88" fmla="*/ 145458 h 874716"/>
              <a:gd name="connsiteX89" fmla="*/ 264043 w 6857455"/>
              <a:gd name="connsiteY89" fmla="*/ 154792 h 874716"/>
              <a:gd name="connsiteX90" fmla="*/ 169360 w 6857455"/>
              <a:gd name="connsiteY90" fmla="*/ 177273 h 874716"/>
              <a:gd name="connsiteX91" fmla="*/ 89347 w 6857455"/>
              <a:gd name="connsiteY91" fmla="*/ 157460 h 874716"/>
              <a:gd name="connsiteX92" fmla="*/ 34291 w 6857455"/>
              <a:gd name="connsiteY92" fmla="*/ 145268 h 874716"/>
              <a:gd name="connsiteX93" fmla="*/ 0 w 6857455"/>
              <a:gd name="connsiteY93" fmla="*/ 142056 h 874716"/>
              <a:gd name="connsiteX94" fmla="*/ 0 w 6857455"/>
              <a:gd name="connsiteY94" fmla="*/ 849556 h 874716"/>
              <a:gd name="connsiteX95" fmla="*/ 60652 w 6857455"/>
              <a:gd name="connsiteY95" fmla="*/ 844783 h 874716"/>
              <a:gd name="connsiteX96" fmla="*/ 119068 w 6857455"/>
              <a:gd name="connsiteY96" fmla="*/ 827281 h 874716"/>
              <a:gd name="connsiteX97" fmla="*/ 171840 w 6857455"/>
              <a:gd name="connsiteY97" fmla="*/ 804420 h 874716"/>
              <a:gd name="connsiteX98" fmla="*/ 274329 w 6857455"/>
              <a:gd name="connsiteY98" fmla="*/ 794324 h 874716"/>
              <a:gd name="connsiteX99" fmla="*/ 306715 w 6857455"/>
              <a:gd name="connsiteY99" fmla="*/ 788798 h 874716"/>
              <a:gd name="connsiteX100" fmla="*/ 393967 w 6857455"/>
              <a:gd name="connsiteY100" fmla="*/ 765937 h 874716"/>
              <a:gd name="connsiteX101" fmla="*/ 493793 w 6857455"/>
              <a:gd name="connsiteY101" fmla="*/ 725549 h 874716"/>
              <a:gd name="connsiteX102" fmla="*/ 546373 w 6857455"/>
              <a:gd name="connsiteY102" fmla="*/ 740600 h 874716"/>
              <a:gd name="connsiteX103" fmla="*/ 730211 w 6857455"/>
              <a:gd name="connsiteY103" fmla="*/ 698116 h 874716"/>
              <a:gd name="connsiteX104" fmla="*/ 784889 w 6857455"/>
              <a:gd name="connsiteY104" fmla="*/ 676018 h 874716"/>
              <a:gd name="connsiteX105" fmla="*/ 800509 w 6857455"/>
              <a:gd name="connsiteY105" fmla="*/ 661349 h 874716"/>
              <a:gd name="connsiteX106" fmla="*/ 857661 w 6857455"/>
              <a:gd name="connsiteY106" fmla="*/ 626868 h 874716"/>
              <a:gd name="connsiteX107" fmla="*/ 949102 w 6857455"/>
              <a:gd name="connsiteY107" fmla="*/ 614676 h 874716"/>
              <a:gd name="connsiteX108" fmla="*/ 960342 w 6857455"/>
              <a:gd name="connsiteY108" fmla="*/ 607435 h 874716"/>
              <a:gd name="connsiteX109" fmla="*/ 977109 w 6857455"/>
              <a:gd name="connsiteY109" fmla="*/ 595815 h 874716"/>
              <a:gd name="connsiteX110" fmla="*/ 1071218 w 6857455"/>
              <a:gd name="connsiteY110" fmla="*/ 575240 h 874716"/>
              <a:gd name="connsiteX111" fmla="*/ 1091983 w 6857455"/>
              <a:gd name="connsiteY111" fmla="*/ 568764 h 874716"/>
              <a:gd name="connsiteX112" fmla="*/ 1109321 w 6857455"/>
              <a:gd name="connsiteY112" fmla="*/ 557904 h 874716"/>
              <a:gd name="connsiteX113" fmla="*/ 1162279 w 6857455"/>
              <a:gd name="connsiteY113" fmla="*/ 532949 h 874716"/>
              <a:gd name="connsiteX114" fmla="*/ 1206097 w 6857455"/>
              <a:gd name="connsiteY114" fmla="*/ 532187 h 874716"/>
              <a:gd name="connsiteX115" fmla="*/ 1266867 w 6857455"/>
              <a:gd name="connsiteY115" fmla="*/ 518088 h 874716"/>
              <a:gd name="connsiteX116" fmla="*/ 1380219 w 6857455"/>
              <a:gd name="connsiteY116" fmla="*/ 504182 h 874716"/>
              <a:gd name="connsiteX117" fmla="*/ 1403461 w 6857455"/>
              <a:gd name="connsiteY117" fmla="*/ 496180 h 874716"/>
              <a:gd name="connsiteX118" fmla="*/ 1544054 w 6857455"/>
              <a:gd name="connsiteY118" fmla="*/ 458268 h 874716"/>
              <a:gd name="connsiteX119" fmla="*/ 1656644 w 6857455"/>
              <a:gd name="connsiteY119" fmla="*/ 459032 h 874716"/>
              <a:gd name="connsiteX120" fmla="*/ 1665406 w 6857455"/>
              <a:gd name="connsiteY120" fmla="*/ 460747 h 874716"/>
              <a:gd name="connsiteX121" fmla="*/ 1708461 w 6857455"/>
              <a:gd name="connsiteY121" fmla="*/ 473318 h 874716"/>
              <a:gd name="connsiteX122" fmla="*/ 1775140 w 6857455"/>
              <a:gd name="connsiteY122" fmla="*/ 469891 h 874716"/>
              <a:gd name="connsiteX123" fmla="*/ 1821051 w 6857455"/>
              <a:gd name="connsiteY123" fmla="*/ 452554 h 874716"/>
              <a:gd name="connsiteX124" fmla="*/ 1878203 w 6857455"/>
              <a:gd name="connsiteY124" fmla="*/ 451792 h 874716"/>
              <a:gd name="connsiteX125" fmla="*/ 1943547 w 6857455"/>
              <a:gd name="connsiteY125" fmla="*/ 462651 h 874716"/>
              <a:gd name="connsiteX126" fmla="*/ 1972884 w 6857455"/>
              <a:gd name="connsiteY126" fmla="*/ 464937 h 874716"/>
              <a:gd name="connsiteX127" fmla="*/ 2053469 w 6857455"/>
              <a:gd name="connsiteY127" fmla="*/ 487417 h 874716"/>
              <a:gd name="connsiteX128" fmla="*/ 2101477 w 6857455"/>
              <a:gd name="connsiteY128" fmla="*/ 481893 h 874716"/>
              <a:gd name="connsiteX129" fmla="*/ 2148722 w 6857455"/>
              <a:gd name="connsiteY129" fmla="*/ 467033 h 874716"/>
              <a:gd name="connsiteX130" fmla="*/ 2179011 w 6857455"/>
              <a:gd name="connsiteY130" fmla="*/ 452744 h 874716"/>
              <a:gd name="connsiteX131" fmla="*/ 2240165 w 6857455"/>
              <a:gd name="connsiteY131" fmla="*/ 442648 h 874716"/>
              <a:gd name="connsiteX132" fmla="*/ 2251404 w 6857455"/>
              <a:gd name="connsiteY132" fmla="*/ 444172 h 874716"/>
              <a:gd name="connsiteX133" fmla="*/ 2433912 w 6857455"/>
              <a:gd name="connsiteY133" fmla="*/ 456746 h 874716"/>
              <a:gd name="connsiteX134" fmla="*/ 2506302 w 6857455"/>
              <a:gd name="connsiteY134" fmla="*/ 476939 h 874716"/>
              <a:gd name="connsiteX135" fmla="*/ 2521735 w 6857455"/>
              <a:gd name="connsiteY135" fmla="*/ 479415 h 874716"/>
              <a:gd name="connsiteX136" fmla="*/ 2675854 w 6857455"/>
              <a:gd name="connsiteY136" fmla="*/ 502086 h 874716"/>
              <a:gd name="connsiteX137" fmla="*/ 2692998 w 6857455"/>
              <a:gd name="connsiteY137" fmla="*/ 503038 h 874716"/>
              <a:gd name="connsiteX138" fmla="*/ 2740816 w 6857455"/>
              <a:gd name="connsiteY138" fmla="*/ 499037 h 874716"/>
              <a:gd name="connsiteX139" fmla="*/ 2853596 w 6857455"/>
              <a:gd name="connsiteY139" fmla="*/ 540187 h 874716"/>
              <a:gd name="connsiteX140" fmla="*/ 2966565 w 6857455"/>
              <a:gd name="connsiteY140" fmla="*/ 554286 h 874716"/>
              <a:gd name="connsiteX141" fmla="*/ 3028671 w 6857455"/>
              <a:gd name="connsiteY141" fmla="*/ 554094 h 874716"/>
              <a:gd name="connsiteX142" fmla="*/ 3073059 w 6857455"/>
              <a:gd name="connsiteY142" fmla="*/ 564192 h 874716"/>
              <a:gd name="connsiteX143" fmla="*/ 3182219 w 6857455"/>
              <a:gd name="connsiteY143" fmla="*/ 594862 h 874716"/>
              <a:gd name="connsiteX144" fmla="*/ 3233656 w 6857455"/>
              <a:gd name="connsiteY144" fmla="*/ 599625 h 874716"/>
              <a:gd name="connsiteX145" fmla="*/ 3288332 w 6857455"/>
              <a:gd name="connsiteY145" fmla="*/ 609914 h 874716"/>
              <a:gd name="connsiteX146" fmla="*/ 3423591 w 6857455"/>
              <a:gd name="connsiteY146" fmla="*/ 656015 h 874716"/>
              <a:gd name="connsiteX147" fmla="*/ 3534084 w 6857455"/>
              <a:gd name="connsiteY147" fmla="*/ 653349 h 874716"/>
              <a:gd name="connsiteX148" fmla="*/ 3604571 w 6857455"/>
              <a:gd name="connsiteY148" fmla="*/ 653918 h 874716"/>
              <a:gd name="connsiteX149" fmla="*/ 3688586 w 6857455"/>
              <a:gd name="connsiteY149" fmla="*/ 669160 h 874716"/>
              <a:gd name="connsiteX150" fmla="*/ 3757358 w 6857455"/>
              <a:gd name="connsiteY150" fmla="*/ 691450 h 874716"/>
              <a:gd name="connsiteX151" fmla="*/ 3852421 w 6857455"/>
              <a:gd name="connsiteY151" fmla="*/ 709167 h 874716"/>
              <a:gd name="connsiteX152" fmla="*/ 3947104 w 6857455"/>
              <a:gd name="connsiteY152" fmla="*/ 743267 h 874716"/>
              <a:gd name="connsiteX153" fmla="*/ 4013208 w 6857455"/>
              <a:gd name="connsiteY153" fmla="*/ 769367 h 874716"/>
              <a:gd name="connsiteX154" fmla="*/ 4105222 w 6857455"/>
              <a:gd name="connsiteY154" fmla="*/ 792417 h 874716"/>
              <a:gd name="connsiteX155" fmla="*/ 4246006 w 6857455"/>
              <a:gd name="connsiteY155" fmla="*/ 808610 h 874716"/>
              <a:gd name="connsiteX156" fmla="*/ 4310779 w 6857455"/>
              <a:gd name="connsiteY156" fmla="*/ 810326 h 874716"/>
              <a:gd name="connsiteX157" fmla="*/ 4413272 w 6857455"/>
              <a:gd name="connsiteY157" fmla="*/ 848235 h 874716"/>
              <a:gd name="connsiteX158" fmla="*/ 4457087 w 6857455"/>
              <a:gd name="connsiteY158" fmla="*/ 866524 h 874716"/>
              <a:gd name="connsiteX159" fmla="*/ 4496523 w 6857455"/>
              <a:gd name="connsiteY159" fmla="*/ 851284 h 874716"/>
              <a:gd name="connsiteX160" fmla="*/ 4522050 w 6857455"/>
              <a:gd name="connsiteY160" fmla="*/ 833757 h 874716"/>
              <a:gd name="connsiteX161" fmla="*/ 4602824 w 6857455"/>
              <a:gd name="connsiteY161" fmla="*/ 848618 h 874716"/>
              <a:gd name="connsiteX162" fmla="*/ 4688553 w 6857455"/>
              <a:gd name="connsiteY162" fmla="*/ 864238 h 874716"/>
              <a:gd name="connsiteX163" fmla="*/ 4749895 w 6857455"/>
              <a:gd name="connsiteY163" fmla="*/ 874716 h 874716"/>
              <a:gd name="connsiteX164" fmla="*/ 4826480 w 6857455"/>
              <a:gd name="connsiteY164" fmla="*/ 866334 h 874716"/>
              <a:gd name="connsiteX165" fmla="*/ 4886870 w 6857455"/>
              <a:gd name="connsiteY165" fmla="*/ 862906 h 874716"/>
              <a:gd name="connsiteX166" fmla="*/ 4935639 w 6857455"/>
              <a:gd name="connsiteY166" fmla="*/ 853190 h 874716"/>
              <a:gd name="connsiteX167" fmla="*/ 4952784 w 6857455"/>
              <a:gd name="connsiteY167" fmla="*/ 847473 h 874716"/>
              <a:gd name="connsiteX168" fmla="*/ 5088617 w 6857455"/>
              <a:gd name="connsiteY168" fmla="*/ 802896 h 874716"/>
              <a:gd name="connsiteX169" fmla="*/ 5233781 w 6857455"/>
              <a:gd name="connsiteY169" fmla="*/ 767271 h 874716"/>
              <a:gd name="connsiteX170" fmla="*/ 5327893 w 6857455"/>
              <a:gd name="connsiteY170" fmla="*/ 789752 h 874716"/>
              <a:gd name="connsiteX171" fmla="*/ 5362946 w 6857455"/>
              <a:gd name="connsiteY171" fmla="*/ 789370 h 874716"/>
              <a:gd name="connsiteX172" fmla="*/ 5524115 w 6857455"/>
              <a:gd name="connsiteY172" fmla="*/ 794514 h 874716"/>
              <a:gd name="connsiteX173" fmla="*/ 5552500 w 6857455"/>
              <a:gd name="connsiteY173" fmla="*/ 800038 h 874716"/>
              <a:gd name="connsiteX174" fmla="*/ 5705857 w 6857455"/>
              <a:gd name="connsiteY174" fmla="*/ 777367 h 874716"/>
              <a:gd name="connsiteX175" fmla="*/ 5761485 w 6857455"/>
              <a:gd name="connsiteY175" fmla="*/ 773557 h 874716"/>
              <a:gd name="connsiteX176" fmla="*/ 5812731 w 6857455"/>
              <a:gd name="connsiteY176" fmla="*/ 767271 h 874716"/>
              <a:gd name="connsiteX177" fmla="*/ 5884361 w 6857455"/>
              <a:gd name="connsiteY177" fmla="*/ 765747 h 874716"/>
              <a:gd name="connsiteX178" fmla="*/ 5958660 w 6857455"/>
              <a:gd name="connsiteY178" fmla="*/ 768605 h 874716"/>
              <a:gd name="connsiteX179" fmla="*/ 6041528 w 6857455"/>
              <a:gd name="connsiteY179" fmla="*/ 768033 h 874716"/>
              <a:gd name="connsiteX180" fmla="*/ 6074297 w 6857455"/>
              <a:gd name="connsiteY180" fmla="*/ 763081 h 874716"/>
              <a:gd name="connsiteX181" fmla="*/ 6162880 w 6857455"/>
              <a:gd name="connsiteY181" fmla="*/ 766509 h 874716"/>
              <a:gd name="connsiteX182" fmla="*/ 6209364 w 6857455"/>
              <a:gd name="connsiteY182" fmla="*/ 760795 h 874716"/>
              <a:gd name="connsiteX183" fmla="*/ 6285948 w 6857455"/>
              <a:gd name="connsiteY183" fmla="*/ 759651 h 874716"/>
              <a:gd name="connsiteX184" fmla="*/ 6310905 w 6857455"/>
              <a:gd name="connsiteY184" fmla="*/ 758316 h 874716"/>
              <a:gd name="connsiteX185" fmla="*/ 6333194 w 6857455"/>
              <a:gd name="connsiteY185" fmla="*/ 757554 h 874716"/>
              <a:gd name="connsiteX186" fmla="*/ 6409586 w 6857455"/>
              <a:gd name="connsiteY186" fmla="*/ 773177 h 874716"/>
              <a:gd name="connsiteX187" fmla="*/ 6477407 w 6857455"/>
              <a:gd name="connsiteY187" fmla="*/ 774129 h 874716"/>
              <a:gd name="connsiteX188" fmla="*/ 6596283 w 6857455"/>
              <a:gd name="connsiteY188" fmla="*/ 786703 h 874716"/>
              <a:gd name="connsiteX189" fmla="*/ 6622573 w 6857455"/>
              <a:gd name="connsiteY189" fmla="*/ 782321 h 874716"/>
              <a:gd name="connsiteX190" fmla="*/ 6704872 w 6857455"/>
              <a:gd name="connsiteY190" fmla="*/ 780607 h 874716"/>
              <a:gd name="connsiteX191" fmla="*/ 6751738 w 6857455"/>
              <a:gd name="connsiteY191" fmla="*/ 779273 h 874716"/>
              <a:gd name="connsiteX192" fmla="*/ 6809650 w 6857455"/>
              <a:gd name="connsiteY192" fmla="*/ 788417 h 874716"/>
              <a:gd name="connsiteX193" fmla="*/ 6832976 w 6857455"/>
              <a:gd name="connsiteY193" fmla="*/ 800428 h 874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</a:cxnLst>
            <a:rect l="l" t="t" r="r" b="b"/>
            <a:pathLst>
              <a:path w="6857455" h="874716">
                <a:moveTo>
                  <a:pt x="6857455" y="804643"/>
                </a:moveTo>
                <a:lnTo>
                  <a:pt x="6857455" y="562246"/>
                </a:lnTo>
                <a:lnTo>
                  <a:pt x="6829178" y="551284"/>
                </a:lnTo>
                <a:cubicBezTo>
                  <a:pt x="6805745" y="539044"/>
                  <a:pt x="6784885" y="521708"/>
                  <a:pt x="6766024" y="500372"/>
                </a:cubicBezTo>
                <a:cubicBezTo>
                  <a:pt x="6755166" y="488179"/>
                  <a:pt x="6746784" y="486845"/>
                  <a:pt x="6734971" y="500944"/>
                </a:cubicBezTo>
                <a:cubicBezTo>
                  <a:pt x="6721257" y="517326"/>
                  <a:pt x="6701634" y="510850"/>
                  <a:pt x="6683915" y="507040"/>
                </a:cubicBezTo>
                <a:cubicBezTo>
                  <a:pt x="6665629" y="503230"/>
                  <a:pt x="6647148" y="499228"/>
                  <a:pt x="6628860" y="495418"/>
                </a:cubicBezTo>
                <a:cubicBezTo>
                  <a:pt x="6615335" y="492752"/>
                  <a:pt x="6601999" y="490466"/>
                  <a:pt x="6588662" y="487227"/>
                </a:cubicBezTo>
                <a:cubicBezTo>
                  <a:pt x="6547133" y="477129"/>
                  <a:pt x="6509794" y="480177"/>
                  <a:pt x="6476074" y="511230"/>
                </a:cubicBezTo>
                <a:cubicBezTo>
                  <a:pt x="6450356" y="535043"/>
                  <a:pt x="6417399" y="542093"/>
                  <a:pt x="6382345" y="534853"/>
                </a:cubicBezTo>
                <a:cubicBezTo>
                  <a:pt x="6377963" y="533901"/>
                  <a:pt x="6372439" y="530091"/>
                  <a:pt x="6369391" y="531615"/>
                </a:cubicBezTo>
                <a:cubicBezTo>
                  <a:pt x="6323479" y="553904"/>
                  <a:pt x="6287092" y="514658"/>
                  <a:pt x="6244799" y="512182"/>
                </a:cubicBezTo>
                <a:cubicBezTo>
                  <a:pt x="6226130" y="511040"/>
                  <a:pt x="6207079" y="496942"/>
                  <a:pt x="6190315" y="485703"/>
                </a:cubicBezTo>
                <a:cubicBezTo>
                  <a:pt x="6167262" y="470271"/>
                  <a:pt x="6146687" y="455412"/>
                  <a:pt x="6115446" y="462270"/>
                </a:cubicBezTo>
                <a:cubicBezTo>
                  <a:pt x="6084203" y="469319"/>
                  <a:pt x="6055627" y="456364"/>
                  <a:pt x="6032194" y="434266"/>
                </a:cubicBezTo>
                <a:cubicBezTo>
                  <a:pt x="6014287" y="417501"/>
                  <a:pt x="5994665" y="415977"/>
                  <a:pt x="5971042" y="420738"/>
                </a:cubicBezTo>
                <a:cubicBezTo>
                  <a:pt x="5941513" y="426645"/>
                  <a:pt x="5910842" y="427027"/>
                  <a:pt x="5880933" y="430646"/>
                </a:cubicBezTo>
                <a:cubicBezTo>
                  <a:pt x="5874454" y="431408"/>
                  <a:pt x="5866265" y="434076"/>
                  <a:pt x="5862452" y="438648"/>
                </a:cubicBezTo>
                <a:cubicBezTo>
                  <a:pt x="5815779" y="495418"/>
                  <a:pt x="5750055" y="495990"/>
                  <a:pt x="5685283" y="498658"/>
                </a:cubicBezTo>
                <a:cubicBezTo>
                  <a:pt x="5646039" y="500372"/>
                  <a:pt x="5606604" y="500372"/>
                  <a:pt x="5567169" y="499420"/>
                </a:cubicBezTo>
                <a:cubicBezTo>
                  <a:pt x="5553832" y="499228"/>
                  <a:pt x="5539736" y="496180"/>
                  <a:pt x="5527923" y="490466"/>
                </a:cubicBezTo>
                <a:cubicBezTo>
                  <a:pt x="5503348" y="478463"/>
                  <a:pt x="5480680" y="462843"/>
                  <a:pt x="5456292" y="450650"/>
                </a:cubicBezTo>
                <a:cubicBezTo>
                  <a:pt x="5447151" y="445886"/>
                  <a:pt x="5435338" y="445696"/>
                  <a:pt x="5424670" y="444934"/>
                </a:cubicBezTo>
                <a:cubicBezTo>
                  <a:pt x="5405809" y="443410"/>
                  <a:pt x="5384854" y="447982"/>
                  <a:pt x="5368662" y="441124"/>
                </a:cubicBezTo>
                <a:cubicBezTo>
                  <a:pt x="5326559" y="423407"/>
                  <a:pt x="5287123" y="427407"/>
                  <a:pt x="5247118" y="444934"/>
                </a:cubicBezTo>
                <a:cubicBezTo>
                  <a:pt x="5191108" y="469509"/>
                  <a:pt x="5138148" y="467605"/>
                  <a:pt x="5088617" y="428742"/>
                </a:cubicBezTo>
                <a:cubicBezTo>
                  <a:pt x="5066328" y="411215"/>
                  <a:pt x="5044609" y="419596"/>
                  <a:pt x="5025750" y="433694"/>
                </a:cubicBezTo>
                <a:cubicBezTo>
                  <a:pt x="5004032" y="450078"/>
                  <a:pt x="4982885" y="454268"/>
                  <a:pt x="4957930" y="442268"/>
                </a:cubicBezTo>
                <a:cubicBezTo>
                  <a:pt x="4952404" y="439600"/>
                  <a:pt x="4944594" y="440933"/>
                  <a:pt x="4938116" y="441886"/>
                </a:cubicBezTo>
                <a:cubicBezTo>
                  <a:pt x="4901158" y="446648"/>
                  <a:pt x="4864009" y="454650"/>
                  <a:pt x="4833910" y="421693"/>
                </a:cubicBezTo>
                <a:cubicBezTo>
                  <a:pt x="4828004" y="415214"/>
                  <a:pt x="4818097" y="412549"/>
                  <a:pt x="4810095" y="408167"/>
                </a:cubicBezTo>
                <a:cubicBezTo>
                  <a:pt x="4776566" y="390258"/>
                  <a:pt x="4777900" y="391974"/>
                  <a:pt x="4747991" y="413691"/>
                </a:cubicBezTo>
                <a:cubicBezTo>
                  <a:pt x="4732369" y="425121"/>
                  <a:pt x="4710842" y="436742"/>
                  <a:pt x="4692745" y="435790"/>
                </a:cubicBezTo>
                <a:cubicBezTo>
                  <a:pt x="4583584" y="430075"/>
                  <a:pt x="4479758" y="457508"/>
                  <a:pt x="4375933" y="483417"/>
                </a:cubicBezTo>
                <a:cubicBezTo>
                  <a:pt x="4311923" y="499420"/>
                  <a:pt x="4249436" y="500372"/>
                  <a:pt x="4185426" y="484179"/>
                </a:cubicBezTo>
                <a:cubicBezTo>
                  <a:pt x="4139133" y="472367"/>
                  <a:pt x="4095315" y="491800"/>
                  <a:pt x="4052072" y="505134"/>
                </a:cubicBezTo>
                <a:cubicBezTo>
                  <a:pt x="4043117" y="507799"/>
                  <a:pt x="4034735" y="518278"/>
                  <a:pt x="4029973" y="527233"/>
                </a:cubicBezTo>
                <a:cubicBezTo>
                  <a:pt x="4012826" y="558858"/>
                  <a:pt x="3984441" y="563810"/>
                  <a:pt x="3948626" y="550666"/>
                </a:cubicBezTo>
                <a:cubicBezTo>
                  <a:pt x="3920241" y="540377"/>
                  <a:pt x="3894332" y="526661"/>
                  <a:pt x="3871280" y="502275"/>
                </a:cubicBezTo>
                <a:cubicBezTo>
                  <a:pt x="3844229" y="473701"/>
                  <a:pt x="3816224" y="441124"/>
                  <a:pt x="3774312" y="429122"/>
                </a:cubicBezTo>
                <a:cubicBezTo>
                  <a:pt x="3756214" y="423979"/>
                  <a:pt x="3740593" y="423217"/>
                  <a:pt x="3721543" y="428552"/>
                </a:cubicBezTo>
                <a:cubicBezTo>
                  <a:pt x="3684583" y="438837"/>
                  <a:pt x="3647436" y="446078"/>
                  <a:pt x="3612763" y="414263"/>
                </a:cubicBezTo>
                <a:cubicBezTo>
                  <a:pt x="3593712" y="396736"/>
                  <a:pt x="3567994" y="385496"/>
                  <a:pt x="3537323" y="389878"/>
                </a:cubicBezTo>
                <a:cubicBezTo>
                  <a:pt x="3499031" y="395402"/>
                  <a:pt x="3464168" y="381496"/>
                  <a:pt x="3431593" y="360921"/>
                </a:cubicBezTo>
                <a:cubicBezTo>
                  <a:pt x="3419971" y="353491"/>
                  <a:pt x="3405682" y="349301"/>
                  <a:pt x="3392158" y="345681"/>
                </a:cubicBezTo>
                <a:cubicBezTo>
                  <a:pt x="3360915" y="337298"/>
                  <a:pt x="3329480" y="329868"/>
                  <a:pt x="3297856" y="323010"/>
                </a:cubicBezTo>
                <a:cubicBezTo>
                  <a:pt x="3271948" y="317296"/>
                  <a:pt x="3245849" y="313104"/>
                  <a:pt x="3219748" y="308151"/>
                </a:cubicBezTo>
                <a:cubicBezTo>
                  <a:pt x="3191173" y="302817"/>
                  <a:pt x="3168502" y="290433"/>
                  <a:pt x="3156692" y="261668"/>
                </a:cubicBezTo>
                <a:cubicBezTo>
                  <a:pt x="3152882" y="252524"/>
                  <a:pt x="3143737" y="245283"/>
                  <a:pt x="3136497" y="237663"/>
                </a:cubicBezTo>
                <a:cubicBezTo>
                  <a:pt x="3131355" y="232139"/>
                  <a:pt x="3124495" y="227947"/>
                  <a:pt x="3119733" y="222233"/>
                </a:cubicBezTo>
                <a:cubicBezTo>
                  <a:pt x="3094776" y="192132"/>
                  <a:pt x="3070201" y="161843"/>
                  <a:pt x="3045436" y="131742"/>
                </a:cubicBezTo>
                <a:cubicBezTo>
                  <a:pt x="3042958" y="128884"/>
                  <a:pt x="3040292" y="125455"/>
                  <a:pt x="3037054" y="124121"/>
                </a:cubicBezTo>
                <a:cubicBezTo>
                  <a:pt x="3003525" y="110215"/>
                  <a:pt x="2969614" y="97070"/>
                  <a:pt x="2936466" y="82400"/>
                </a:cubicBezTo>
                <a:cubicBezTo>
                  <a:pt x="2923702" y="76686"/>
                  <a:pt x="2910558" y="69637"/>
                  <a:pt x="2901031" y="59731"/>
                </a:cubicBezTo>
                <a:cubicBezTo>
                  <a:pt x="2879314" y="37250"/>
                  <a:pt x="2859502" y="12866"/>
                  <a:pt x="2828259" y="3149"/>
                </a:cubicBezTo>
                <a:cubicBezTo>
                  <a:pt x="2819114" y="293"/>
                  <a:pt x="2808256" y="-1231"/>
                  <a:pt x="2799492" y="1245"/>
                </a:cubicBezTo>
                <a:cubicBezTo>
                  <a:pt x="2763867" y="11532"/>
                  <a:pt x="2729005" y="24296"/>
                  <a:pt x="2693570" y="35154"/>
                </a:cubicBezTo>
                <a:cubicBezTo>
                  <a:pt x="2671092" y="41823"/>
                  <a:pt x="2650707" y="49825"/>
                  <a:pt x="2639847" y="73448"/>
                </a:cubicBezTo>
                <a:cubicBezTo>
                  <a:pt x="2636801" y="80114"/>
                  <a:pt x="2628226" y="87354"/>
                  <a:pt x="2621178" y="88688"/>
                </a:cubicBezTo>
                <a:cubicBezTo>
                  <a:pt x="2575839" y="97260"/>
                  <a:pt x="2531069" y="101451"/>
                  <a:pt x="2489348" y="72304"/>
                </a:cubicBezTo>
                <a:cubicBezTo>
                  <a:pt x="2480585" y="66017"/>
                  <a:pt x="2464201" y="66017"/>
                  <a:pt x="2452580" y="68683"/>
                </a:cubicBezTo>
                <a:cubicBezTo>
                  <a:pt x="2407811" y="78590"/>
                  <a:pt x="2365328" y="82020"/>
                  <a:pt x="2326464" y="50395"/>
                </a:cubicBezTo>
                <a:cubicBezTo>
                  <a:pt x="2321892" y="46585"/>
                  <a:pt x="2307224" y="50015"/>
                  <a:pt x="2300365" y="54777"/>
                </a:cubicBezTo>
                <a:cubicBezTo>
                  <a:pt x="2234259" y="101261"/>
                  <a:pt x="2198064" y="102405"/>
                  <a:pt x="2130434" y="58397"/>
                </a:cubicBezTo>
                <a:cubicBezTo>
                  <a:pt x="2126052" y="55539"/>
                  <a:pt x="2120337" y="52301"/>
                  <a:pt x="2118621" y="47919"/>
                </a:cubicBezTo>
                <a:cubicBezTo>
                  <a:pt x="2107001" y="19914"/>
                  <a:pt x="2082236" y="19152"/>
                  <a:pt x="2057659" y="16866"/>
                </a:cubicBezTo>
                <a:cubicBezTo>
                  <a:pt x="2030608" y="14390"/>
                  <a:pt x="2003555" y="11152"/>
                  <a:pt x="1976314" y="8865"/>
                </a:cubicBezTo>
                <a:cubicBezTo>
                  <a:pt x="1971550" y="8483"/>
                  <a:pt x="1966216" y="10007"/>
                  <a:pt x="1961454" y="11724"/>
                </a:cubicBezTo>
                <a:cubicBezTo>
                  <a:pt x="1943165" y="18010"/>
                  <a:pt x="1925449" y="27154"/>
                  <a:pt x="1906588" y="30964"/>
                </a:cubicBezTo>
                <a:cubicBezTo>
                  <a:pt x="1865821" y="39156"/>
                  <a:pt x="1826385" y="55539"/>
                  <a:pt x="1783330" y="48871"/>
                </a:cubicBezTo>
                <a:cubicBezTo>
                  <a:pt x="1775902" y="47729"/>
                  <a:pt x="1767327" y="53253"/>
                  <a:pt x="1759327" y="55349"/>
                </a:cubicBezTo>
                <a:cubicBezTo>
                  <a:pt x="1744849" y="58969"/>
                  <a:pt x="1730750" y="64111"/>
                  <a:pt x="1716082" y="65445"/>
                </a:cubicBezTo>
                <a:cubicBezTo>
                  <a:pt x="1677218" y="68875"/>
                  <a:pt x="1637975" y="71924"/>
                  <a:pt x="1598920" y="72114"/>
                </a:cubicBezTo>
                <a:cubicBezTo>
                  <a:pt x="1580061" y="72304"/>
                  <a:pt x="1561201" y="65065"/>
                  <a:pt x="1542150" y="62207"/>
                </a:cubicBezTo>
                <a:cubicBezTo>
                  <a:pt x="1533578" y="60873"/>
                  <a:pt x="1519669" y="58587"/>
                  <a:pt x="1516813" y="62779"/>
                </a:cubicBezTo>
                <a:cubicBezTo>
                  <a:pt x="1494714" y="94592"/>
                  <a:pt x="1463661" y="88496"/>
                  <a:pt x="1432228" y="88116"/>
                </a:cubicBezTo>
                <a:cubicBezTo>
                  <a:pt x="1362884" y="87354"/>
                  <a:pt x="1295826" y="60493"/>
                  <a:pt x="1224765" y="71924"/>
                </a:cubicBezTo>
                <a:cubicBezTo>
                  <a:pt x="1204191" y="75162"/>
                  <a:pt x="1181330" y="62397"/>
                  <a:pt x="1159231" y="58207"/>
                </a:cubicBezTo>
                <a:cubicBezTo>
                  <a:pt x="1147801" y="56111"/>
                  <a:pt x="1135228" y="53633"/>
                  <a:pt x="1124370" y="56301"/>
                </a:cubicBezTo>
                <a:cubicBezTo>
                  <a:pt x="1107605" y="60493"/>
                  <a:pt x="1091411" y="68113"/>
                  <a:pt x="1075600" y="75542"/>
                </a:cubicBezTo>
                <a:cubicBezTo>
                  <a:pt x="1046261" y="89258"/>
                  <a:pt x="1016162" y="89258"/>
                  <a:pt x="986633" y="79162"/>
                </a:cubicBezTo>
                <a:cubicBezTo>
                  <a:pt x="944722" y="64873"/>
                  <a:pt x="903193" y="64873"/>
                  <a:pt x="861089" y="76304"/>
                </a:cubicBezTo>
                <a:cubicBezTo>
                  <a:pt x="826990" y="85638"/>
                  <a:pt x="791935" y="92116"/>
                  <a:pt x="759168" y="104689"/>
                </a:cubicBezTo>
                <a:cubicBezTo>
                  <a:pt x="744689" y="110215"/>
                  <a:pt x="732497" y="126597"/>
                  <a:pt x="723735" y="140696"/>
                </a:cubicBezTo>
                <a:cubicBezTo>
                  <a:pt x="706018" y="169271"/>
                  <a:pt x="674013" y="169081"/>
                  <a:pt x="647532" y="147934"/>
                </a:cubicBezTo>
                <a:cubicBezTo>
                  <a:pt x="619717" y="125645"/>
                  <a:pt x="584664" y="112501"/>
                  <a:pt x="552659" y="95926"/>
                </a:cubicBezTo>
                <a:cubicBezTo>
                  <a:pt x="549993" y="94592"/>
                  <a:pt x="545039" y="96116"/>
                  <a:pt x="541800" y="97640"/>
                </a:cubicBezTo>
                <a:cubicBezTo>
                  <a:pt x="488649" y="122407"/>
                  <a:pt x="433593" y="126979"/>
                  <a:pt x="375107" y="123169"/>
                </a:cubicBezTo>
                <a:cubicBezTo>
                  <a:pt x="341960" y="121073"/>
                  <a:pt x="307289" y="137076"/>
                  <a:pt x="273567" y="145458"/>
                </a:cubicBezTo>
                <a:cubicBezTo>
                  <a:pt x="269757" y="146410"/>
                  <a:pt x="266519" y="151174"/>
                  <a:pt x="264043" y="154792"/>
                </a:cubicBezTo>
                <a:cubicBezTo>
                  <a:pt x="240228" y="190800"/>
                  <a:pt x="208223" y="200706"/>
                  <a:pt x="169360" y="177273"/>
                </a:cubicBezTo>
                <a:cubicBezTo>
                  <a:pt x="143643" y="161651"/>
                  <a:pt x="118114" y="158032"/>
                  <a:pt x="89347" y="157460"/>
                </a:cubicBezTo>
                <a:cubicBezTo>
                  <a:pt x="71059" y="157078"/>
                  <a:pt x="52962" y="147934"/>
                  <a:pt x="34291" y="145268"/>
                </a:cubicBezTo>
                <a:lnTo>
                  <a:pt x="0" y="142056"/>
                </a:lnTo>
                <a:lnTo>
                  <a:pt x="0" y="849556"/>
                </a:lnTo>
                <a:lnTo>
                  <a:pt x="60652" y="844783"/>
                </a:lnTo>
                <a:cubicBezTo>
                  <a:pt x="80251" y="839473"/>
                  <a:pt x="99446" y="832043"/>
                  <a:pt x="119068" y="827281"/>
                </a:cubicBezTo>
                <a:cubicBezTo>
                  <a:pt x="137355" y="822899"/>
                  <a:pt x="154501" y="812802"/>
                  <a:pt x="171840" y="804420"/>
                </a:cubicBezTo>
                <a:cubicBezTo>
                  <a:pt x="204985" y="788417"/>
                  <a:pt x="240420" y="798514"/>
                  <a:pt x="274329" y="794324"/>
                </a:cubicBezTo>
                <a:cubicBezTo>
                  <a:pt x="285188" y="792990"/>
                  <a:pt x="296046" y="791466"/>
                  <a:pt x="306715" y="788798"/>
                </a:cubicBezTo>
                <a:cubicBezTo>
                  <a:pt x="335864" y="781749"/>
                  <a:pt x="365583" y="775653"/>
                  <a:pt x="393967" y="765937"/>
                </a:cubicBezTo>
                <a:cubicBezTo>
                  <a:pt x="426165" y="755078"/>
                  <a:pt x="457028" y="740600"/>
                  <a:pt x="493793" y="725549"/>
                </a:cubicBezTo>
                <a:cubicBezTo>
                  <a:pt x="506557" y="729360"/>
                  <a:pt x="526180" y="739648"/>
                  <a:pt x="546373" y="740600"/>
                </a:cubicBezTo>
                <a:cubicBezTo>
                  <a:pt x="611337" y="743838"/>
                  <a:pt x="672107" y="726121"/>
                  <a:pt x="730211" y="698116"/>
                </a:cubicBezTo>
                <a:cubicBezTo>
                  <a:pt x="747927" y="689734"/>
                  <a:pt x="766980" y="684210"/>
                  <a:pt x="784889" y="676018"/>
                </a:cubicBezTo>
                <a:cubicBezTo>
                  <a:pt x="791173" y="673161"/>
                  <a:pt x="799365" y="667065"/>
                  <a:pt x="800509" y="661349"/>
                </a:cubicBezTo>
                <a:cubicBezTo>
                  <a:pt x="807175" y="628201"/>
                  <a:pt x="831942" y="628772"/>
                  <a:pt x="857661" y="626868"/>
                </a:cubicBezTo>
                <a:cubicBezTo>
                  <a:pt x="888332" y="624582"/>
                  <a:pt x="918621" y="619248"/>
                  <a:pt x="949102" y="614676"/>
                </a:cubicBezTo>
                <a:cubicBezTo>
                  <a:pt x="953104" y="614104"/>
                  <a:pt x="956722" y="610104"/>
                  <a:pt x="960342" y="607435"/>
                </a:cubicBezTo>
                <a:cubicBezTo>
                  <a:pt x="965867" y="603435"/>
                  <a:pt x="971011" y="597339"/>
                  <a:pt x="977109" y="595815"/>
                </a:cubicBezTo>
                <a:cubicBezTo>
                  <a:pt x="1008350" y="588385"/>
                  <a:pt x="1039783" y="582099"/>
                  <a:pt x="1071218" y="575240"/>
                </a:cubicBezTo>
                <a:cubicBezTo>
                  <a:pt x="1078266" y="573716"/>
                  <a:pt x="1085505" y="571812"/>
                  <a:pt x="1091983" y="568764"/>
                </a:cubicBezTo>
                <a:cubicBezTo>
                  <a:pt x="1098079" y="565906"/>
                  <a:pt x="1103223" y="560952"/>
                  <a:pt x="1109321" y="557904"/>
                </a:cubicBezTo>
                <a:cubicBezTo>
                  <a:pt x="1125892" y="549714"/>
                  <a:pt x="1142851" y="542093"/>
                  <a:pt x="1162279" y="532949"/>
                </a:cubicBezTo>
                <a:cubicBezTo>
                  <a:pt x="1173138" y="550094"/>
                  <a:pt x="1187810" y="540377"/>
                  <a:pt x="1206097" y="532187"/>
                </a:cubicBezTo>
                <a:cubicBezTo>
                  <a:pt x="1224765" y="523805"/>
                  <a:pt x="1246292" y="521137"/>
                  <a:pt x="1266867" y="518088"/>
                </a:cubicBezTo>
                <a:cubicBezTo>
                  <a:pt x="1304588" y="512564"/>
                  <a:pt x="1342499" y="509134"/>
                  <a:pt x="1380219" y="504182"/>
                </a:cubicBezTo>
                <a:cubicBezTo>
                  <a:pt x="1388221" y="503038"/>
                  <a:pt x="1397365" y="500944"/>
                  <a:pt x="1403461" y="496180"/>
                </a:cubicBezTo>
                <a:cubicBezTo>
                  <a:pt x="1445181" y="464175"/>
                  <a:pt x="1495858" y="455222"/>
                  <a:pt x="1544054" y="458268"/>
                </a:cubicBezTo>
                <a:cubicBezTo>
                  <a:pt x="1581965" y="460557"/>
                  <a:pt x="1619114" y="462270"/>
                  <a:pt x="1656644" y="459032"/>
                </a:cubicBezTo>
                <a:cubicBezTo>
                  <a:pt x="1659502" y="458841"/>
                  <a:pt x="1663312" y="459223"/>
                  <a:pt x="1665406" y="460747"/>
                </a:cubicBezTo>
                <a:cubicBezTo>
                  <a:pt x="1678360" y="470843"/>
                  <a:pt x="1691887" y="471605"/>
                  <a:pt x="1708461" y="473318"/>
                </a:cubicBezTo>
                <a:cubicBezTo>
                  <a:pt x="1731894" y="475797"/>
                  <a:pt x="1753421" y="474081"/>
                  <a:pt x="1775140" y="469891"/>
                </a:cubicBezTo>
                <a:cubicBezTo>
                  <a:pt x="1790952" y="466843"/>
                  <a:pt x="1806953" y="460557"/>
                  <a:pt x="1821051" y="452554"/>
                </a:cubicBezTo>
                <a:cubicBezTo>
                  <a:pt x="1840672" y="441314"/>
                  <a:pt x="1859535" y="436934"/>
                  <a:pt x="1878203" y="451792"/>
                </a:cubicBezTo>
                <a:cubicBezTo>
                  <a:pt x="1898396" y="467605"/>
                  <a:pt x="1921257" y="462081"/>
                  <a:pt x="1943547" y="462651"/>
                </a:cubicBezTo>
                <a:cubicBezTo>
                  <a:pt x="1953262" y="462843"/>
                  <a:pt x="1963550" y="462461"/>
                  <a:pt x="1972884" y="464937"/>
                </a:cubicBezTo>
                <a:cubicBezTo>
                  <a:pt x="1999935" y="471987"/>
                  <a:pt x="2026036" y="482655"/>
                  <a:pt x="2053469" y="487417"/>
                </a:cubicBezTo>
                <a:cubicBezTo>
                  <a:pt x="2068710" y="490084"/>
                  <a:pt x="2085664" y="485321"/>
                  <a:pt x="2101477" y="481893"/>
                </a:cubicBezTo>
                <a:cubicBezTo>
                  <a:pt x="2117479" y="478273"/>
                  <a:pt x="2133290" y="472749"/>
                  <a:pt x="2148722" y="467033"/>
                </a:cubicBezTo>
                <a:cubicBezTo>
                  <a:pt x="2159199" y="463223"/>
                  <a:pt x="2170629" y="459603"/>
                  <a:pt x="2179011" y="452744"/>
                </a:cubicBezTo>
                <a:cubicBezTo>
                  <a:pt x="2198064" y="437124"/>
                  <a:pt x="2217685" y="434455"/>
                  <a:pt x="2240165" y="442648"/>
                </a:cubicBezTo>
                <a:cubicBezTo>
                  <a:pt x="2243593" y="443982"/>
                  <a:pt x="2247594" y="443982"/>
                  <a:pt x="2251404" y="444172"/>
                </a:cubicBezTo>
                <a:cubicBezTo>
                  <a:pt x="2312370" y="448172"/>
                  <a:pt x="2373330" y="450650"/>
                  <a:pt x="2433912" y="456746"/>
                </a:cubicBezTo>
                <a:cubicBezTo>
                  <a:pt x="2458485" y="459223"/>
                  <a:pt x="2482107" y="470081"/>
                  <a:pt x="2506302" y="476939"/>
                </a:cubicBezTo>
                <a:cubicBezTo>
                  <a:pt x="2511256" y="478273"/>
                  <a:pt x="2516783" y="480369"/>
                  <a:pt x="2521735" y="479415"/>
                </a:cubicBezTo>
                <a:cubicBezTo>
                  <a:pt x="2575647" y="469891"/>
                  <a:pt x="2626132" y="483797"/>
                  <a:pt x="2675854" y="502086"/>
                </a:cubicBezTo>
                <a:cubicBezTo>
                  <a:pt x="2680996" y="503992"/>
                  <a:pt x="2687282" y="503419"/>
                  <a:pt x="2692998" y="503038"/>
                </a:cubicBezTo>
                <a:cubicBezTo>
                  <a:pt x="2709003" y="501706"/>
                  <a:pt x="2726337" y="495038"/>
                  <a:pt x="2740816" y="499037"/>
                </a:cubicBezTo>
                <a:cubicBezTo>
                  <a:pt x="2779297" y="510088"/>
                  <a:pt x="2817398" y="523423"/>
                  <a:pt x="2853596" y="540187"/>
                </a:cubicBezTo>
                <a:cubicBezTo>
                  <a:pt x="2890365" y="557142"/>
                  <a:pt x="2924464" y="571430"/>
                  <a:pt x="2966565" y="554286"/>
                </a:cubicBezTo>
                <a:cubicBezTo>
                  <a:pt x="2984472" y="547045"/>
                  <a:pt x="3008095" y="552190"/>
                  <a:pt x="3028671" y="554094"/>
                </a:cubicBezTo>
                <a:cubicBezTo>
                  <a:pt x="3043720" y="555618"/>
                  <a:pt x="3058198" y="564192"/>
                  <a:pt x="3073059" y="564192"/>
                </a:cubicBezTo>
                <a:cubicBezTo>
                  <a:pt x="3112686" y="564192"/>
                  <a:pt x="3147927" y="574288"/>
                  <a:pt x="3182219" y="594862"/>
                </a:cubicBezTo>
                <a:cubicBezTo>
                  <a:pt x="3195557" y="602863"/>
                  <a:pt x="3216322" y="597529"/>
                  <a:pt x="3233656" y="599625"/>
                </a:cubicBezTo>
                <a:cubicBezTo>
                  <a:pt x="3251947" y="602101"/>
                  <a:pt x="3270804" y="604387"/>
                  <a:pt x="3288332" y="609914"/>
                </a:cubicBezTo>
                <a:cubicBezTo>
                  <a:pt x="3333672" y="624392"/>
                  <a:pt x="3378441" y="640774"/>
                  <a:pt x="3423591" y="656015"/>
                </a:cubicBezTo>
                <a:cubicBezTo>
                  <a:pt x="3460738" y="668590"/>
                  <a:pt x="3497317" y="658683"/>
                  <a:pt x="3534084" y="653349"/>
                </a:cubicBezTo>
                <a:cubicBezTo>
                  <a:pt x="3557137" y="649919"/>
                  <a:pt x="3578662" y="641727"/>
                  <a:pt x="3604571" y="653918"/>
                </a:cubicBezTo>
                <a:cubicBezTo>
                  <a:pt x="3629338" y="665541"/>
                  <a:pt x="3660771" y="662873"/>
                  <a:pt x="3688586" y="669160"/>
                </a:cubicBezTo>
                <a:cubicBezTo>
                  <a:pt x="3712020" y="674494"/>
                  <a:pt x="3734687" y="683068"/>
                  <a:pt x="3757358" y="691450"/>
                </a:cubicBezTo>
                <a:cubicBezTo>
                  <a:pt x="3788221" y="702881"/>
                  <a:pt x="3818700" y="714881"/>
                  <a:pt x="3852421" y="709167"/>
                </a:cubicBezTo>
                <a:cubicBezTo>
                  <a:pt x="3890714" y="702689"/>
                  <a:pt x="3917001" y="727073"/>
                  <a:pt x="3947104" y="743267"/>
                </a:cubicBezTo>
                <a:cubicBezTo>
                  <a:pt x="3967869" y="754316"/>
                  <a:pt x="3990538" y="762509"/>
                  <a:pt x="4013208" y="769367"/>
                </a:cubicBezTo>
                <a:cubicBezTo>
                  <a:pt x="4043497" y="778321"/>
                  <a:pt x="4074740" y="783655"/>
                  <a:pt x="4105222" y="792417"/>
                </a:cubicBezTo>
                <a:cubicBezTo>
                  <a:pt x="4151325" y="805561"/>
                  <a:pt x="4198001" y="815850"/>
                  <a:pt x="4246006" y="808610"/>
                </a:cubicBezTo>
                <a:cubicBezTo>
                  <a:pt x="4268105" y="805372"/>
                  <a:pt x="4288682" y="805561"/>
                  <a:pt x="4310779" y="810326"/>
                </a:cubicBezTo>
                <a:cubicBezTo>
                  <a:pt x="4346974" y="818136"/>
                  <a:pt x="4384123" y="819089"/>
                  <a:pt x="4413272" y="848235"/>
                </a:cubicBezTo>
                <a:cubicBezTo>
                  <a:pt x="4423558" y="858524"/>
                  <a:pt x="4442037" y="861190"/>
                  <a:pt x="4457087" y="866524"/>
                </a:cubicBezTo>
                <a:cubicBezTo>
                  <a:pt x="4474424" y="872812"/>
                  <a:pt x="4487186" y="869572"/>
                  <a:pt x="4496523" y="851284"/>
                </a:cubicBezTo>
                <a:cubicBezTo>
                  <a:pt x="4500713" y="843093"/>
                  <a:pt x="4512715" y="835091"/>
                  <a:pt x="4522050" y="833757"/>
                </a:cubicBezTo>
                <a:cubicBezTo>
                  <a:pt x="4550055" y="829757"/>
                  <a:pt x="4575773" y="835663"/>
                  <a:pt x="4602824" y="848618"/>
                </a:cubicBezTo>
                <a:cubicBezTo>
                  <a:pt x="4628161" y="860810"/>
                  <a:pt x="4659786" y="859476"/>
                  <a:pt x="4688553" y="864238"/>
                </a:cubicBezTo>
                <a:cubicBezTo>
                  <a:pt x="4708936" y="867668"/>
                  <a:pt x="4729321" y="874716"/>
                  <a:pt x="4749895" y="874716"/>
                </a:cubicBezTo>
                <a:cubicBezTo>
                  <a:pt x="4775424" y="874716"/>
                  <a:pt x="4800761" y="868620"/>
                  <a:pt x="4826480" y="866334"/>
                </a:cubicBezTo>
                <a:cubicBezTo>
                  <a:pt x="4846482" y="864430"/>
                  <a:pt x="4866867" y="865192"/>
                  <a:pt x="4886870" y="862906"/>
                </a:cubicBezTo>
                <a:cubicBezTo>
                  <a:pt x="4903254" y="861190"/>
                  <a:pt x="4919447" y="856810"/>
                  <a:pt x="4935639" y="853190"/>
                </a:cubicBezTo>
                <a:cubicBezTo>
                  <a:pt x="4941546" y="851856"/>
                  <a:pt x="4947452" y="846711"/>
                  <a:pt x="4952784" y="847473"/>
                </a:cubicBezTo>
                <a:cubicBezTo>
                  <a:pt x="5005745" y="855666"/>
                  <a:pt x="5043847" y="819089"/>
                  <a:pt x="5088617" y="802896"/>
                </a:cubicBezTo>
                <a:cubicBezTo>
                  <a:pt x="5135672" y="785749"/>
                  <a:pt x="5181204" y="759461"/>
                  <a:pt x="5233781" y="767271"/>
                </a:cubicBezTo>
                <a:cubicBezTo>
                  <a:pt x="5265596" y="772033"/>
                  <a:pt x="5296267" y="783083"/>
                  <a:pt x="5327893" y="789752"/>
                </a:cubicBezTo>
                <a:cubicBezTo>
                  <a:pt x="5339132" y="792038"/>
                  <a:pt x="5351705" y="791656"/>
                  <a:pt x="5362946" y="789370"/>
                </a:cubicBezTo>
                <a:cubicBezTo>
                  <a:pt x="5417240" y="778891"/>
                  <a:pt x="5470771" y="777367"/>
                  <a:pt x="5524115" y="794514"/>
                </a:cubicBezTo>
                <a:cubicBezTo>
                  <a:pt x="5533257" y="797372"/>
                  <a:pt x="5542974" y="800038"/>
                  <a:pt x="5552500" y="800038"/>
                </a:cubicBezTo>
                <a:cubicBezTo>
                  <a:pt x="5604697" y="800038"/>
                  <a:pt x="5655944" y="796038"/>
                  <a:pt x="5705857" y="777367"/>
                </a:cubicBezTo>
                <a:cubicBezTo>
                  <a:pt x="5722622" y="771080"/>
                  <a:pt x="5743006" y="775081"/>
                  <a:pt x="5761485" y="773557"/>
                </a:cubicBezTo>
                <a:cubicBezTo>
                  <a:pt x="5778629" y="772224"/>
                  <a:pt x="5796156" y="771653"/>
                  <a:pt x="5812731" y="767271"/>
                </a:cubicBezTo>
                <a:cubicBezTo>
                  <a:pt x="5836925" y="760795"/>
                  <a:pt x="5859404" y="760033"/>
                  <a:pt x="5884361" y="765747"/>
                </a:cubicBezTo>
                <a:cubicBezTo>
                  <a:pt x="5908174" y="771080"/>
                  <a:pt x="5933892" y="768415"/>
                  <a:pt x="5958660" y="768605"/>
                </a:cubicBezTo>
                <a:cubicBezTo>
                  <a:pt x="5986282" y="768795"/>
                  <a:pt x="6013906" y="768984"/>
                  <a:pt x="6041528" y="768033"/>
                </a:cubicBezTo>
                <a:cubicBezTo>
                  <a:pt x="6052579" y="767653"/>
                  <a:pt x="6065151" y="760033"/>
                  <a:pt x="6074297" y="763081"/>
                </a:cubicBezTo>
                <a:cubicBezTo>
                  <a:pt x="6103824" y="773366"/>
                  <a:pt x="6133353" y="760985"/>
                  <a:pt x="6162880" y="766509"/>
                </a:cubicBezTo>
                <a:cubicBezTo>
                  <a:pt x="6177360" y="769367"/>
                  <a:pt x="6193743" y="761557"/>
                  <a:pt x="6209364" y="760795"/>
                </a:cubicBezTo>
                <a:cubicBezTo>
                  <a:pt x="6234892" y="759461"/>
                  <a:pt x="6260419" y="760033"/>
                  <a:pt x="6285948" y="759651"/>
                </a:cubicBezTo>
                <a:cubicBezTo>
                  <a:pt x="6294330" y="759461"/>
                  <a:pt x="6302523" y="758699"/>
                  <a:pt x="6310905" y="758316"/>
                </a:cubicBezTo>
                <a:cubicBezTo>
                  <a:pt x="6318335" y="757936"/>
                  <a:pt x="6326145" y="756222"/>
                  <a:pt x="6333194" y="757554"/>
                </a:cubicBezTo>
                <a:cubicBezTo>
                  <a:pt x="6358723" y="762318"/>
                  <a:pt x="6383869" y="770129"/>
                  <a:pt x="6409586" y="773177"/>
                </a:cubicBezTo>
                <a:cubicBezTo>
                  <a:pt x="6431875" y="775843"/>
                  <a:pt x="6454928" y="772224"/>
                  <a:pt x="6477407" y="774129"/>
                </a:cubicBezTo>
                <a:cubicBezTo>
                  <a:pt x="6517032" y="777367"/>
                  <a:pt x="6556657" y="783083"/>
                  <a:pt x="6596283" y="786703"/>
                </a:cubicBezTo>
                <a:cubicBezTo>
                  <a:pt x="6604857" y="787465"/>
                  <a:pt x="6613809" y="782701"/>
                  <a:pt x="6622573" y="782321"/>
                </a:cubicBezTo>
                <a:cubicBezTo>
                  <a:pt x="6650006" y="781369"/>
                  <a:pt x="6677439" y="781177"/>
                  <a:pt x="6704872" y="780607"/>
                </a:cubicBezTo>
                <a:cubicBezTo>
                  <a:pt x="6720493" y="780415"/>
                  <a:pt x="6736305" y="780987"/>
                  <a:pt x="6751738" y="779273"/>
                </a:cubicBezTo>
                <a:cubicBezTo>
                  <a:pt x="6772120" y="776987"/>
                  <a:pt x="6790599" y="773557"/>
                  <a:pt x="6809650" y="788417"/>
                </a:cubicBezTo>
                <a:cubicBezTo>
                  <a:pt x="6816984" y="794180"/>
                  <a:pt x="6824819" y="797942"/>
                  <a:pt x="6832976" y="800428"/>
                </a:cubicBezTo>
                <a:close/>
              </a:path>
            </a:pathLst>
          </a:custGeom>
          <a:blipFill dpi="0" rotWithShape="1">
            <a:blip r:embed="rId3">
              <a:alphaModFix amt="57000"/>
            </a:blip>
            <a:srcRect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27238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0A3798-724F-B13E-54FF-B4B6A7F72A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PERCEIVED UNUSUAL BEHAVIOR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8B36BE-B831-B2CD-0663-8856606AB9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800" b="1" dirty="0"/>
              <a:t>PUB</a:t>
            </a:r>
          </a:p>
          <a:p>
            <a:pPr marL="0" indent="0" algn="ctr">
              <a:buNone/>
            </a:pPr>
            <a:r>
              <a:rPr lang="en-US" sz="3200" dirty="0"/>
              <a:t>Any actions and speech that are perceived to be unpredictable, irrational, illogical, or unusual given the context of the situation.</a:t>
            </a:r>
          </a:p>
        </p:txBody>
      </p:sp>
    </p:spTree>
    <p:extLst>
      <p:ext uri="{BB962C8B-B14F-4D97-AF65-F5344CB8AC3E}">
        <p14:creationId xmlns:p14="http://schemas.microsoft.com/office/powerpoint/2010/main" val="26800460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302D5A-E7F6-ABDE-37A9-FC54F7C164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3E643C-5A18-078C-995C-6D6A90C562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PERCEIVED UNUSUAL BEHAVIOR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D2C9D8-F941-1575-8198-7E778A561B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800" b="1" dirty="0"/>
              <a:t>PUB</a:t>
            </a:r>
          </a:p>
          <a:p>
            <a:pPr marL="0" indent="0" algn="ctr">
              <a:buNone/>
            </a:pPr>
            <a:r>
              <a:rPr lang="en-US" sz="3200" dirty="0"/>
              <a:t>Any actions and speech that are perceived to be unpredictable, irrational, illogical, or unusual given the context of the situation.</a:t>
            </a:r>
          </a:p>
          <a:p>
            <a:pPr marL="0" indent="0" algn="ctr">
              <a:buNone/>
            </a:pPr>
            <a:r>
              <a:rPr lang="en-US" sz="3200" dirty="0"/>
              <a:t>Context must be included in the calculus of deciding if a person’s </a:t>
            </a:r>
            <a:r>
              <a:rPr lang="en-US" sz="3200" i="1" dirty="0"/>
              <a:t>perceived actions or behaviors </a:t>
            </a:r>
            <a:r>
              <a:rPr lang="en-US" sz="3200" dirty="0"/>
              <a:t>are “unusual” for the given situation.</a:t>
            </a:r>
          </a:p>
          <a:p>
            <a:pPr marL="0" indent="0" algn="ctr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1475289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6C0BD0-F1F6-7F1D-3D82-29052F32FD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CD9438-7CDF-67F8-EF61-E910902B7D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PUB and </a:t>
            </a:r>
            <a:r>
              <a:rPr lang="en-US" i="1" dirty="0">
                <a:effectLst/>
              </a:rPr>
              <a:t>Graham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F0AF43-129B-C2AE-39C0-1319B8FDBA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Whether or not the officer’s actions were objectively reasonable given the facts and circumstances of each particular case?</a:t>
            </a:r>
          </a:p>
          <a:p>
            <a:endParaRPr lang="en-US" sz="3200" b="1" dirty="0"/>
          </a:p>
          <a:p>
            <a:r>
              <a:rPr lang="en-US" sz="3200" b="1" dirty="0"/>
              <a:t>Officer’s </a:t>
            </a:r>
            <a:r>
              <a:rPr lang="en-US" sz="3200" b="1" i="1" dirty="0">
                <a:effectLst/>
              </a:rPr>
              <a:t>perception</a:t>
            </a:r>
            <a:r>
              <a:rPr lang="en-US" sz="3200" b="1" dirty="0">
                <a:effectLst/>
              </a:rPr>
              <a:t> of </a:t>
            </a:r>
            <a:r>
              <a:rPr lang="en-US" sz="3200" b="1" u="sng" dirty="0">
                <a:effectLst/>
              </a:rPr>
              <a:t>threat</a:t>
            </a:r>
            <a:r>
              <a:rPr lang="en-US" sz="3200" b="1" dirty="0">
                <a:effectLst/>
              </a:rPr>
              <a:t>, </a:t>
            </a:r>
            <a:r>
              <a:rPr lang="en-US" sz="3200" b="1" u="sng" dirty="0">
                <a:effectLst/>
              </a:rPr>
              <a:t>need for force</a:t>
            </a:r>
            <a:r>
              <a:rPr lang="en-US" sz="3200" b="1" dirty="0">
                <a:effectLst/>
              </a:rPr>
              <a:t>, and </a:t>
            </a:r>
            <a:r>
              <a:rPr lang="en-US" sz="3200" b="1" u="sng" dirty="0">
                <a:effectLst/>
              </a:rPr>
              <a:t>amount of force used in relation to the threat</a:t>
            </a:r>
            <a:r>
              <a:rPr lang="en-US" sz="3200" dirty="0">
                <a:effectLst/>
              </a:rPr>
              <a:t>.</a:t>
            </a:r>
            <a:endParaRPr lang="en-US" sz="3200" b="1" dirty="0"/>
          </a:p>
          <a:p>
            <a:pPr marL="0" indent="0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3202428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25EB55-C55D-99E8-E8D5-A95BE201B8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FF85F8-D507-2797-209A-93CCACAC52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PERCEIVED UNUSUAL BEHAVIOR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D28772-8C0F-883C-97C9-9B60FC5C2D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Unpredictability of a person’s actions (≠ behavior pattern)</a:t>
            </a:r>
          </a:p>
          <a:p>
            <a:endParaRPr lang="en-US" sz="3200" dirty="0"/>
          </a:p>
          <a:p>
            <a:r>
              <a:rPr lang="en-US" sz="3200" dirty="0"/>
              <a:t>Emotional instability (e.g., calm to aggressive)</a:t>
            </a:r>
          </a:p>
          <a:p>
            <a:endParaRPr lang="en-US" sz="3200" dirty="0"/>
          </a:p>
          <a:p>
            <a:r>
              <a:rPr lang="en-US" sz="3200" dirty="0"/>
              <a:t>Impaired judgment (difficult to make decisions </a:t>
            </a:r>
          </a:p>
          <a:p>
            <a:pPr marL="0" indent="0">
              <a:buNone/>
            </a:pPr>
            <a:r>
              <a:rPr lang="en-US" sz="3200" dirty="0"/>
              <a:t>	leads to irrational and/or harmful actions)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893166C5-7A28-949F-CEE2-0A8BF9E96DDF}"/>
              </a:ext>
            </a:extLst>
          </p:cNvPr>
          <p:cNvSpPr/>
          <p:nvPr/>
        </p:nvSpPr>
        <p:spPr>
          <a:xfrm>
            <a:off x="9530366" y="4578440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06836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1_Office Theme">
  <a:themeElements>
    <a:clrScheme name="Custom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4998"/>
      </a:accent1>
      <a:accent2>
        <a:srgbClr val="4592E5"/>
      </a:accent2>
      <a:accent3>
        <a:srgbClr val="0986B0"/>
      </a:accent3>
      <a:accent4>
        <a:srgbClr val="99190F"/>
      </a:accent4>
      <a:accent5>
        <a:srgbClr val="231F20"/>
      </a:accent5>
      <a:accent6>
        <a:srgbClr val="003066"/>
      </a:accent6>
      <a:hlink>
        <a:srgbClr val="177BE5"/>
      </a:hlink>
      <a:folHlink>
        <a:srgbClr val="00244D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Theme">
  <a:themeElements>
    <a:clrScheme name="Custom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4998"/>
      </a:accent1>
      <a:accent2>
        <a:srgbClr val="4592E5"/>
      </a:accent2>
      <a:accent3>
        <a:srgbClr val="0986B0"/>
      </a:accent3>
      <a:accent4>
        <a:srgbClr val="99190F"/>
      </a:accent4>
      <a:accent5>
        <a:srgbClr val="231F20"/>
      </a:accent5>
      <a:accent6>
        <a:srgbClr val="003066"/>
      </a:accent6>
      <a:hlink>
        <a:srgbClr val="177BE5"/>
      </a:hlink>
      <a:folHlink>
        <a:srgbClr val="00244D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Theme">
  <a:themeElements>
    <a:clrScheme name="Custom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4998"/>
      </a:accent1>
      <a:accent2>
        <a:srgbClr val="4592E5"/>
      </a:accent2>
      <a:accent3>
        <a:srgbClr val="0986B0"/>
      </a:accent3>
      <a:accent4>
        <a:srgbClr val="99190F"/>
      </a:accent4>
      <a:accent5>
        <a:srgbClr val="231F20"/>
      </a:accent5>
      <a:accent6>
        <a:srgbClr val="003066"/>
      </a:accent6>
      <a:hlink>
        <a:srgbClr val="177BE5"/>
      </a:hlink>
      <a:folHlink>
        <a:srgbClr val="00244D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733</Words>
  <Application>Microsoft Office PowerPoint</Application>
  <PresentationFormat>Widescreen</PresentationFormat>
  <Paragraphs>139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24</vt:i4>
      </vt:variant>
    </vt:vector>
  </HeadingPairs>
  <TitlesOfParts>
    <vt:vector size="34" baseType="lpstr">
      <vt:lpstr>Aptos</vt:lpstr>
      <vt:lpstr>Aptos Display</vt:lpstr>
      <vt:lpstr>Arial</vt:lpstr>
      <vt:lpstr>Arial Black</vt:lpstr>
      <vt:lpstr>Calibri</vt:lpstr>
      <vt:lpstr>Google Sans</vt:lpstr>
      <vt:lpstr>1_Office Theme</vt:lpstr>
      <vt:lpstr>3_Office Theme</vt:lpstr>
      <vt:lpstr>4_Office Theme</vt:lpstr>
      <vt:lpstr>2_Office Theme</vt:lpstr>
      <vt:lpstr>Perceived Unusual Behavior (PUB) User-Level Program</vt:lpstr>
      <vt:lpstr>DISCLAIMER</vt:lpstr>
      <vt:lpstr>Learner Companion™</vt:lpstr>
      <vt:lpstr>Why This Training Is Important To You</vt:lpstr>
      <vt:lpstr>ERRATIC BEHAVIORS</vt:lpstr>
      <vt:lpstr>PERCEIVED UNUSUAL BEHAVIOR</vt:lpstr>
      <vt:lpstr>PERCEIVED UNUSUAL BEHAVIOR</vt:lpstr>
      <vt:lpstr>PUB and Graham</vt:lpstr>
      <vt:lpstr>PERCEIVED UNUSUAL BEHAVIOR</vt:lpstr>
      <vt:lpstr>PUB Observable Signs </vt:lpstr>
      <vt:lpstr>PUB Observable Signs</vt:lpstr>
      <vt:lpstr>PowerPoint Presentation</vt:lpstr>
      <vt:lpstr>Plausible causes of PUB </vt:lpstr>
      <vt:lpstr>PUB Physical Indicators</vt:lpstr>
      <vt:lpstr>PUB Physical Indicators</vt:lpstr>
      <vt:lpstr>PUB Perceived Indicators</vt:lpstr>
      <vt:lpstr>De-Escalation Techniques</vt:lpstr>
      <vt:lpstr>De-Escalation Techniques</vt:lpstr>
      <vt:lpstr>De-Escalation Techniques</vt:lpstr>
      <vt:lpstr>Action Steps</vt:lpstr>
      <vt:lpstr>Action Steps</vt:lpstr>
      <vt:lpstr>Action Steps</vt:lpstr>
      <vt:lpstr>Action Steps</vt:lpstr>
      <vt:lpstr>Your Turn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john peters</dc:creator>
  <cp:lastModifiedBy>john peters</cp:lastModifiedBy>
  <cp:revision>1</cp:revision>
  <dcterms:created xsi:type="dcterms:W3CDTF">2025-02-24T21:16:12Z</dcterms:created>
  <dcterms:modified xsi:type="dcterms:W3CDTF">2025-02-28T02:00:51Z</dcterms:modified>
</cp:coreProperties>
</file>